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318"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Lst>
  <p:sldSz cx="9144000" cy="5143500" type="screen16x9"/>
  <p:notesSz cx="6858000" cy="9144000"/>
  <p:embeddedFontLst>
    <p:embeddedFont>
      <p:font typeface="Nanum Gothic" panose="02010600030101010101" charset="-127"/>
      <p:regular r:id="rId66"/>
      <p:bold r:id="rId67"/>
    </p:embeddedFont>
    <p:embeddedFont>
      <p:font typeface="Cambria Math" panose="02040503050406030204" pitchFamily="18" charset="0"/>
      <p:regular r:id="rId68"/>
    </p:embeddedFont>
    <p:embeddedFont>
      <p:font typeface="Consolas" panose="020B0609020204030204" pitchFamily="49" charset="0"/>
      <p:regular r:id="rId69"/>
      <p:bold r:id="rId70"/>
      <p:italic r:id="rId71"/>
      <p:boldItalic r:id="rId72"/>
    </p:embeddedFont>
    <p:embeddedFont>
      <p:font typeface="Roboto" panose="02000000000000000000"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62c40195a_3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8"/>
        <p:cNvGrpSpPr/>
        <p:nvPr/>
      </p:nvGrpSpPr>
      <p:grpSpPr>
        <a:xfrm>
          <a:off x="0" y="0"/>
          <a:ext cx="0" cy="0"/>
          <a:chOff x="0" y="0"/>
          <a:chExt cx="0" cy="0"/>
        </a:xfrm>
      </p:grpSpPr>
      <p:sp>
        <p:nvSpPr>
          <p:cNvPr id="4409" name="Google Shape;4409;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9"/>
        <p:cNvGrpSpPr/>
        <p:nvPr/>
      </p:nvGrpSpPr>
      <p:grpSpPr>
        <a:xfrm>
          <a:off x="0" y="0"/>
          <a:ext cx="0" cy="0"/>
          <a:chOff x="0" y="0"/>
          <a:chExt cx="0" cy="0"/>
        </a:xfrm>
      </p:grpSpPr>
      <p:sp>
        <p:nvSpPr>
          <p:cNvPr id="4880" name="Google Shape;4880;gc88160a497_3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1" name="Google Shape;4881;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c88160a497_35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c88160a497_35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8"/>
        <p:cNvGrpSpPr/>
        <p:nvPr/>
      </p:nvGrpSpPr>
      <p:grpSpPr>
        <a:xfrm>
          <a:off x="0" y="0"/>
          <a:ext cx="0" cy="0"/>
          <a:chOff x="0" y="0"/>
          <a:chExt cx="0" cy="0"/>
        </a:xfrm>
      </p:grpSpPr>
      <p:sp>
        <p:nvSpPr>
          <p:cNvPr id="5069" name="Google Shape;5069;gc88160a497_35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78327f1586_2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Google Shape;522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8" name="Google Shape;522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9"/>
        <p:cNvGrpSpPr/>
        <p:nvPr/>
      </p:nvGrpSpPr>
      <p:grpSpPr>
        <a:xfrm>
          <a:off x="0" y="0"/>
          <a:ext cx="0" cy="0"/>
          <a:chOff x="0" y="0"/>
          <a:chExt cx="0" cy="0"/>
        </a:xfrm>
      </p:grpSpPr>
      <p:sp>
        <p:nvSpPr>
          <p:cNvPr id="5330" name="Google Shape;533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9"/>
        <p:cNvGrpSpPr/>
        <p:nvPr/>
      </p:nvGrpSpPr>
      <p:grpSpPr>
        <a:xfrm>
          <a:off x="0" y="0"/>
          <a:ext cx="0" cy="0"/>
          <a:chOff x="0" y="0"/>
          <a:chExt cx="0" cy="0"/>
        </a:xfrm>
      </p:grpSpPr>
      <p:sp>
        <p:nvSpPr>
          <p:cNvPr id="5400" name="Google Shape;5400;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1" name="Google Shape;5401;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8"/>
        <p:cNvGrpSpPr/>
        <p:nvPr/>
      </p:nvGrpSpPr>
      <p:grpSpPr>
        <a:xfrm>
          <a:off x="0" y="0"/>
          <a:ext cx="0" cy="0"/>
          <a:chOff x="0" y="0"/>
          <a:chExt cx="0" cy="0"/>
        </a:xfrm>
      </p:grpSpPr>
      <p:sp>
        <p:nvSpPr>
          <p:cNvPr id="5439" name="Google Shape;5439;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0" name="Google Shape;5440;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5"/>
        <p:cNvGrpSpPr/>
        <p:nvPr/>
      </p:nvGrpSpPr>
      <p:grpSpPr>
        <a:xfrm>
          <a:off x="0" y="0"/>
          <a:ext cx="0" cy="0"/>
          <a:chOff x="0" y="0"/>
          <a:chExt cx="0" cy="0"/>
        </a:xfrm>
      </p:grpSpPr>
      <p:sp>
        <p:nvSpPr>
          <p:cNvPr id="5526" name="Google Shape;5526;g13f970c10fe_9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13f970c10fe_9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2"/>
        <p:cNvGrpSpPr/>
        <p:nvPr/>
      </p:nvGrpSpPr>
      <p:grpSpPr>
        <a:xfrm>
          <a:off x="0" y="0"/>
          <a:ext cx="0" cy="0"/>
          <a:chOff x="0" y="0"/>
          <a:chExt cx="0" cy="0"/>
        </a:xfrm>
      </p:grpSpPr>
      <p:sp>
        <p:nvSpPr>
          <p:cNvPr id="5613" name="Google Shape;5613;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4" name="Google Shape;5614;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7"/>
        <p:cNvGrpSpPr/>
        <p:nvPr/>
      </p:nvGrpSpPr>
      <p:grpSpPr>
        <a:xfrm>
          <a:off x="0" y="0"/>
          <a:ext cx="0" cy="0"/>
          <a:chOff x="0" y="0"/>
          <a:chExt cx="0" cy="0"/>
        </a:xfrm>
      </p:grpSpPr>
      <p:sp>
        <p:nvSpPr>
          <p:cNvPr id="5808" name="Google Shape;5808;g78327f1586_217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9" name="Google Shape;5809;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2"/>
        <p:cNvGrpSpPr/>
        <p:nvPr/>
      </p:nvGrpSpPr>
      <p:grpSpPr>
        <a:xfrm>
          <a:off x="0" y="0"/>
          <a:ext cx="0" cy="0"/>
          <a:chOff x="0" y="0"/>
          <a:chExt cx="0" cy="0"/>
        </a:xfrm>
      </p:grpSpPr>
      <p:sp>
        <p:nvSpPr>
          <p:cNvPr id="5993" name="Google Shape;5993;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4" name="Google Shape;5994;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3"/>
        <p:cNvGrpSpPr/>
        <p:nvPr/>
      </p:nvGrpSpPr>
      <p:grpSpPr>
        <a:xfrm>
          <a:off x="0" y="0"/>
          <a:ext cx="0" cy="0"/>
          <a:chOff x="0" y="0"/>
          <a:chExt cx="0" cy="0"/>
        </a:xfrm>
      </p:grpSpPr>
      <p:sp>
        <p:nvSpPr>
          <p:cNvPr id="6044" name="Google Shape;6044;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5" name="Google Shape;6045;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2"/>
        <p:cNvGrpSpPr/>
        <p:nvPr/>
      </p:nvGrpSpPr>
      <p:grpSpPr>
        <a:xfrm>
          <a:off x="0" y="0"/>
          <a:ext cx="0" cy="0"/>
          <a:chOff x="0" y="0"/>
          <a:chExt cx="0" cy="0"/>
        </a:xfrm>
      </p:grpSpPr>
      <p:sp>
        <p:nvSpPr>
          <p:cNvPr id="6103" name="Google Shape;6103;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4" name="Google Shape;6104;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2"/>
        <p:cNvGrpSpPr/>
        <p:nvPr/>
      </p:nvGrpSpPr>
      <p:grpSpPr>
        <a:xfrm>
          <a:off x="0" y="0"/>
          <a:ext cx="0" cy="0"/>
          <a:chOff x="0" y="0"/>
          <a:chExt cx="0" cy="0"/>
        </a:xfrm>
      </p:grpSpPr>
      <p:sp>
        <p:nvSpPr>
          <p:cNvPr id="6153" name="Google Shape;6153;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4" name="Google Shape;6154;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2"/>
        <p:cNvGrpSpPr/>
        <p:nvPr/>
      </p:nvGrpSpPr>
      <p:grpSpPr>
        <a:xfrm>
          <a:off x="0" y="0"/>
          <a:ext cx="0" cy="0"/>
          <a:chOff x="0" y="0"/>
          <a:chExt cx="0" cy="0"/>
        </a:xfrm>
      </p:grpSpPr>
      <p:sp>
        <p:nvSpPr>
          <p:cNvPr id="6233" name="Google Shape;6233;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4" name="Google Shape;6234;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7"/>
        <p:cNvGrpSpPr/>
        <p:nvPr/>
      </p:nvGrpSpPr>
      <p:grpSpPr>
        <a:xfrm>
          <a:off x="0" y="0"/>
          <a:ext cx="0" cy="0"/>
          <a:chOff x="0" y="0"/>
          <a:chExt cx="0" cy="0"/>
        </a:xfrm>
      </p:grpSpPr>
      <p:sp>
        <p:nvSpPr>
          <p:cNvPr id="6238" name="Google Shape;6238;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9" name="Google Shape;6239;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1"/>
        <p:cNvGrpSpPr/>
        <p:nvPr/>
      </p:nvGrpSpPr>
      <p:grpSpPr>
        <a:xfrm>
          <a:off x="0" y="0"/>
          <a:ext cx="0" cy="0"/>
          <a:chOff x="0" y="0"/>
          <a:chExt cx="0" cy="0"/>
        </a:xfrm>
      </p:grpSpPr>
      <p:sp>
        <p:nvSpPr>
          <p:cNvPr id="6362" name="Google Shape;6362;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3" name="Google Shape;6363;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1"/>
        <p:cNvGrpSpPr/>
        <p:nvPr/>
      </p:nvGrpSpPr>
      <p:grpSpPr>
        <a:xfrm>
          <a:off x="0" y="0"/>
          <a:ext cx="0" cy="0"/>
          <a:chOff x="0" y="0"/>
          <a:chExt cx="0" cy="0"/>
        </a:xfrm>
      </p:grpSpPr>
      <p:sp>
        <p:nvSpPr>
          <p:cNvPr id="6452" name="Google Shape;6452;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3" name="Google Shape;6453;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5"/>
        <p:cNvGrpSpPr/>
        <p:nvPr/>
      </p:nvGrpSpPr>
      <p:grpSpPr>
        <a:xfrm>
          <a:off x="0" y="0"/>
          <a:ext cx="0" cy="0"/>
          <a:chOff x="0" y="0"/>
          <a:chExt cx="0" cy="0"/>
        </a:xfrm>
      </p:grpSpPr>
      <p:sp>
        <p:nvSpPr>
          <p:cNvPr id="6476" name="Google Shape;6476;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7" name="Google Shape;6477;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6"/>
        <p:cNvGrpSpPr/>
        <p:nvPr/>
      </p:nvGrpSpPr>
      <p:grpSpPr>
        <a:xfrm>
          <a:off x="0" y="0"/>
          <a:ext cx="0" cy="0"/>
          <a:chOff x="0" y="0"/>
          <a:chExt cx="0" cy="0"/>
        </a:xfrm>
      </p:grpSpPr>
      <p:sp>
        <p:nvSpPr>
          <p:cNvPr id="6497" name="Google Shape;6497;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8" name="Google Shape;6498;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3"/>
        <p:cNvGrpSpPr/>
        <p:nvPr/>
      </p:nvGrpSpPr>
      <p:grpSpPr>
        <a:xfrm>
          <a:off x="0" y="0"/>
          <a:ext cx="0" cy="0"/>
          <a:chOff x="0" y="0"/>
          <a:chExt cx="0" cy="0"/>
        </a:xfrm>
      </p:grpSpPr>
      <p:sp>
        <p:nvSpPr>
          <p:cNvPr id="6624" name="Google Shape;6624;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5" name="Google Shape;6625;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9"/>
        <p:cNvGrpSpPr/>
        <p:nvPr/>
      </p:nvGrpSpPr>
      <p:grpSpPr>
        <a:xfrm>
          <a:off x="0" y="0"/>
          <a:ext cx="0" cy="0"/>
          <a:chOff x="0" y="0"/>
          <a:chExt cx="0" cy="0"/>
        </a:xfrm>
      </p:grpSpPr>
      <p:sp>
        <p:nvSpPr>
          <p:cNvPr id="6680" name="Google Shape;6680;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1" name="Google Shape;6681;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0"/>
        <p:cNvGrpSpPr/>
        <p:nvPr/>
      </p:nvGrpSpPr>
      <p:grpSpPr>
        <a:xfrm>
          <a:off x="0" y="0"/>
          <a:ext cx="0" cy="0"/>
          <a:chOff x="0" y="0"/>
          <a:chExt cx="0" cy="0"/>
        </a:xfrm>
      </p:grpSpPr>
      <p:sp>
        <p:nvSpPr>
          <p:cNvPr id="6761" name="Google Shape;6761;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2" name="Google Shape;6762;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4"/>
        <p:cNvGrpSpPr/>
        <p:nvPr/>
      </p:nvGrpSpPr>
      <p:grpSpPr>
        <a:xfrm>
          <a:off x="0" y="0"/>
          <a:ext cx="0" cy="0"/>
          <a:chOff x="0" y="0"/>
          <a:chExt cx="0" cy="0"/>
        </a:xfrm>
      </p:grpSpPr>
      <p:sp>
        <p:nvSpPr>
          <p:cNvPr id="6855" name="Google Shape;6855;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6" name="Google Shape;6856;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6"/>
        <p:cNvGrpSpPr/>
        <p:nvPr/>
      </p:nvGrpSpPr>
      <p:grpSpPr>
        <a:xfrm>
          <a:off x="0" y="0"/>
          <a:ext cx="0" cy="0"/>
          <a:chOff x="0" y="0"/>
          <a:chExt cx="0" cy="0"/>
        </a:xfrm>
      </p:grpSpPr>
      <p:sp>
        <p:nvSpPr>
          <p:cNvPr id="6957" name="Google Shape;6957;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8" name="Google Shape;6958;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3"/>
        <p:cNvGrpSpPr/>
        <p:nvPr/>
      </p:nvGrpSpPr>
      <p:grpSpPr>
        <a:xfrm>
          <a:off x="0" y="0"/>
          <a:ext cx="0" cy="0"/>
          <a:chOff x="0" y="0"/>
          <a:chExt cx="0" cy="0"/>
        </a:xfrm>
      </p:grpSpPr>
      <p:sp>
        <p:nvSpPr>
          <p:cNvPr id="7034" name="Google Shape;7034;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5" name="Google Shape;7035;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5"/>
        <p:cNvGrpSpPr/>
        <p:nvPr/>
      </p:nvGrpSpPr>
      <p:grpSpPr>
        <a:xfrm>
          <a:off x="0" y="0"/>
          <a:ext cx="0" cy="0"/>
          <a:chOff x="0" y="0"/>
          <a:chExt cx="0" cy="0"/>
        </a:xfrm>
      </p:grpSpPr>
      <p:sp>
        <p:nvSpPr>
          <p:cNvPr id="7266" name="Google Shape;7266;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7" name="Google Shape;7267;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493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ML Visuals</a:t>
            </a:r>
            <a:endParaRPr>
              <a:solidFill>
                <a:srgbClr val="FFFFFF"/>
              </a:solidFill>
            </a:endParaRPr>
          </a:p>
          <a:p>
            <a:pPr marL="0" lvl="0" indent="0" algn="ctr" rtl="0">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xmlns:ahyp="http://schemas.microsoft.com/office/drawing/2018/hyperlinkcolor" val="tx"/>
                    </a:ext>
                  </a:extLst>
                </a:hlinkClick>
              </a:rPr>
              <a:t>dair.ai</a:t>
            </a:r>
            <a:endParaRPr sz="1700">
              <a:solidFill>
                <a:srgbClr val="FFFFFF"/>
              </a:solidFill>
            </a:endParaRPr>
          </a:p>
          <a:p>
            <a:pPr marL="0" lvl="0" indent="0" algn="ctr" rtl="0">
              <a:spcBef>
                <a:spcPts val="0"/>
              </a:spcBef>
              <a:spcAft>
                <a:spcPts val="0"/>
              </a:spcAft>
              <a:buNone/>
            </a:pPr>
            <a:endParaRPr sz="1700">
              <a:solidFill>
                <a:srgbClr val="FFFFFF"/>
              </a:solidFill>
            </a:endParaRPr>
          </a:p>
          <a:p>
            <a:pPr marL="0" lvl="0" indent="0" algn="ctr" rtl="0">
              <a:spcBef>
                <a:spcPts val="0"/>
              </a:spcBef>
              <a:spcAft>
                <a:spcPts val="0"/>
              </a:spcAft>
              <a:buNone/>
            </a:pPr>
            <a:r>
              <a:rPr lang="en" sz="1700" u="sng">
                <a:solidFill>
                  <a:srgbClr val="FFFFFF"/>
                </a:solidFill>
                <a:hlinkClick r:id="rId4">
                  <a:extLst>
                    <a:ext uri="{A12FA001-AC4F-418D-AE19-62706E023703}">
                      <ahyp:hlinkClr xmlns:ahyp="http://schemas.microsoft.com/office/drawing/2018/hyperlinkcolor" val="tx"/>
                    </a:ext>
                  </a:extLst>
                </a:hlinkClick>
              </a:rPr>
              <a:t>https://github.com/dair-ai/ml-visuals</a:t>
            </a:r>
            <a:endParaRPr sz="1700">
              <a:solidFill>
                <a:srgbClr val="FFFFFF"/>
              </a:solidFill>
            </a:endParaRPr>
          </a:p>
        </p:txBody>
      </p:sp>
      <p:sp>
        <p:nvSpPr>
          <p:cNvPr id="2" name="立方体 1">
            <a:extLst>
              <a:ext uri="{FF2B5EF4-FFF2-40B4-BE49-F238E27FC236}">
                <a16:creationId xmlns:a16="http://schemas.microsoft.com/office/drawing/2014/main" id="{51FAE6D6-329D-FCD3-9F39-619BDB5089D1}"/>
              </a:ext>
            </a:extLst>
          </p:cNvPr>
          <p:cNvSpPr/>
          <p:nvPr/>
        </p:nvSpPr>
        <p:spPr>
          <a:xfrm>
            <a:off x="1134140" y="1049375"/>
            <a:ext cx="907311" cy="5670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24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1500" cy="2445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0100" cy="12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10218"/>
            <a:ext cx="1490100" cy="2664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10302"/>
            <a:ext cx="1501500" cy="5580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10306"/>
            <a:ext cx="1490100" cy="8013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10376"/>
            <a:ext cx="1501500" cy="10929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10376"/>
            <a:ext cx="1501500" cy="12948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3586721" y="1236001"/>
            <a:ext cx="756300" cy="7743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86721" y="2010301"/>
            <a:ext cx="756300" cy="3720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6721" y="2010301"/>
            <a:ext cx="756300" cy="8013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6721" y="2010301"/>
            <a:ext cx="756300" cy="20097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712" name="Google Shape;712;p2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716" name="Google Shape;716;p27"/>
          <p:cNvCxnSpPr>
            <a:stCxn id="717" idx="6"/>
            <a:endCxn id="70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718" name="Google Shape;718;p27"/>
          <p:cNvCxnSpPr>
            <a:stCxn id="719" idx="6"/>
            <a:endCxn id="70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720" name="Google Shape;720;p27"/>
          <p:cNvCxnSpPr>
            <a:stCxn id="721" idx="6"/>
            <a:endCxn id="70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722" name="Google Shape;722;p27"/>
          <p:cNvCxnSpPr>
            <a:stCxn id="723" idx="6"/>
            <a:endCxn id="72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711" name="Google Shape;711;p2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altLang="zh-CN" sz="1100" dirty="0">
                <a:solidFill>
                  <a:srgbClr val="000000"/>
                </a:solidFill>
              </a:rPr>
              <a:t>a</a:t>
            </a:r>
            <a:r>
              <a:rPr lang="en" sz="1100" baseline="30000" dirty="0"/>
              <a:t>[1</a:t>
            </a:r>
            <a:r>
              <a:rPr lang="en" sz="1100" baseline="30000" dirty="0">
                <a:solidFill>
                  <a:srgbClr val="000000"/>
                </a:solidFill>
              </a:rPr>
              <a:t>]</a:t>
            </a:r>
            <a:r>
              <a:rPr lang="en" sz="1100" baseline="-25000" dirty="0">
                <a:solidFill>
                  <a:srgbClr val="000000"/>
                </a:solidFill>
              </a:rPr>
              <a:t>1</a:t>
            </a:r>
            <a:endParaRPr sz="1200" baseline="-25000" dirty="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dirty="0">
                <a:solidFill>
                  <a:srgbClr val="000000"/>
                </a:solidFill>
              </a:rPr>
              <a:t>a</a:t>
            </a:r>
            <a:r>
              <a:rPr lang="en" sz="1100" baseline="30000" dirty="0">
                <a:solidFill>
                  <a:srgbClr val="000000"/>
                </a:solidFill>
              </a:rPr>
              <a:t>[1]</a:t>
            </a:r>
            <a:r>
              <a:rPr lang="en" sz="1100" baseline="-25000" dirty="0">
                <a:solidFill>
                  <a:srgbClr val="000000"/>
                </a:solidFill>
              </a:rPr>
              <a:t>3</a:t>
            </a:r>
            <a:endParaRPr sz="1600" dirty="0">
              <a:solidFill>
                <a:srgbClr val="000000"/>
              </a:solidFill>
            </a:endParaRPr>
          </a:p>
        </p:txBody>
      </p:sp>
      <p:sp>
        <p:nvSpPr>
          <p:cNvPr id="727" name="Google Shape;727;p27"/>
          <p:cNvSpPr/>
          <p:nvPr/>
        </p:nvSpPr>
        <p:spPr>
          <a:xfrm>
            <a:off x="2999808" y="3714234"/>
            <a:ext cx="592600" cy="5940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US" altLang="zh-CN" sz="1100" dirty="0">
                <a:solidFill>
                  <a:srgbClr val="000000"/>
                </a:solidFill>
              </a:rPr>
              <a:t>a</a:t>
            </a:r>
            <a:r>
              <a:rPr lang="en-US" altLang="zh-CN" sz="1100" baseline="30000" dirty="0">
                <a:solidFill>
                  <a:srgbClr val="000000"/>
                </a:solidFill>
              </a:rPr>
              <a:t>[2]</a:t>
            </a:r>
            <a:r>
              <a:rPr lang="en-US" altLang="zh-CN" sz="1100" baseline="-25000" dirty="0">
                <a:solidFill>
                  <a:srgbClr val="000000"/>
                </a:solidFill>
              </a:rPr>
              <a:t>n</a:t>
            </a:r>
            <a:endParaRPr lang="en-US" altLang="zh-CN" sz="1600" dirty="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dirty="0">
                <a:solidFill>
                  <a:srgbClr val="000000"/>
                </a:solidFill>
              </a:rPr>
              <a:t>a</a:t>
            </a:r>
            <a:r>
              <a:rPr lang="en" sz="1100" baseline="30000" dirty="0">
                <a:solidFill>
                  <a:srgbClr val="000000"/>
                </a:solidFill>
              </a:rPr>
              <a:t>[2]</a:t>
            </a:r>
            <a:r>
              <a:rPr lang="en" sz="1100" baseline="-25000" dirty="0">
                <a:solidFill>
                  <a:srgbClr val="000000"/>
                </a:solidFill>
              </a:rPr>
              <a:t>n</a:t>
            </a:r>
            <a:endParaRPr sz="1600" dirty="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733" name="Google Shape;733;p2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 name="Google Shape;737;p27"/>
          <p:cNvCxnSpPr>
            <a:endCxn id="72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738" name="Google Shape;738;p27"/>
          <p:cNvCxnSpPr>
            <a:stCxn id="706" idx="5"/>
            <a:endCxn id="72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739" name="Google Shape;739;p27"/>
          <p:cNvCxnSpPr>
            <a:stCxn id="706" idx="5"/>
            <a:endCxn id="72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740" name="Google Shape;740;p27"/>
          <p:cNvCxnSpPr>
            <a:cxnSpLocks/>
            <a:stCxn id="706" idx="5"/>
            <a:endCxn id="727" idx="2"/>
          </p:cNvCxnSpPr>
          <p:nvPr/>
        </p:nvCxnSpPr>
        <p:spPr>
          <a:xfrm>
            <a:off x="1492025" y="1765827"/>
            <a:ext cx="1507783" cy="2245407"/>
          </a:xfrm>
          <a:prstGeom prst="straightConnector1">
            <a:avLst/>
          </a:prstGeom>
          <a:noFill/>
          <a:ln w="9525" cap="flat" cmpd="sng">
            <a:solidFill>
              <a:srgbClr val="595959"/>
            </a:solidFill>
            <a:prstDash val="solid"/>
            <a:round/>
            <a:headEnd type="none" w="med" len="med"/>
            <a:tailEnd type="triangle" w="med" len="med"/>
          </a:ln>
        </p:spPr>
      </p:cxnSp>
      <p:cxnSp>
        <p:nvCxnSpPr>
          <p:cNvPr id="741" name="Google Shape;741;p27"/>
          <p:cNvCxnSpPr>
            <a:stCxn id="707" idx="5"/>
            <a:endCxn id="72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742" name="Google Shape;742;p27"/>
          <p:cNvCxnSpPr>
            <a:stCxn id="707" idx="5"/>
            <a:endCxn id="72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743" name="Google Shape;743;p27"/>
          <p:cNvCxnSpPr>
            <a:stCxn id="707" idx="6"/>
            <a:endCxn id="72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744" name="Google Shape;744;p27"/>
          <p:cNvCxnSpPr>
            <a:cxnSpLocks/>
            <a:stCxn id="707" idx="6"/>
            <a:endCxn id="727" idx="2"/>
          </p:cNvCxnSpPr>
          <p:nvPr/>
        </p:nvCxnSpPr>
        <p:spPr>
          <a:xfrm>
            <a:off x="1503668" y="2009131"/>
            <a:ext cx="1496140" cy="2002103"/>
          </a:xfrm>
          <a:prstGeom prst="straightConnector1">
            <a:avLst/>
          </a:prstGeom>
          <a:noFill/>
          <a:ln w="9525" cap="flat" cmpd="sng">
            <a:solidFill>
              <a:srgbClr val="595959"/>
            </a:solidFill>
            <a:prstDash val="solid"/>
            <a:round/>
            <a:headEnd type="none" w="med" len="med"/>
            <a:tailEnd type="triangle" w="med" len="med"/>
          </a:ln>
        </p:spPr>
      </p:cxnSp>
      <p:cxnSp>
        <p:nvCxnSpPr>
          <p:cNvPr id="745" name="Google Shape;745;p27"/>
          <p:cNvCxnSpPr>
            <a:stCxn id="708" idx="4"/>
            <a:endCxn id="72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746" name="Google Shape;746;p27"/>
          <p:cNvCxnSpPr>
            <a:stCxn id="708" idx="6"/>
            <a:endCxn id="72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747" name="Google Shape;747;p27"/>
          <p:cNvCxnSpPr>
            <a:stCxn id="708" idx="6"/>
            <a:endCxn id="72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748" name="Google Shape;748;p27"/>
          <p:cNvCxnSpPr>
            <a:cxnSpLocks/>
            <a:stCxn id="708" idx="5"/>
            <a:endCxn id="727" idx="2"/>
          </p:cNvCxnSpPr>
          <p:nvPr/>
        </p:nvCxnSpPr>
        <p:spPr>
          <a:xfrm>
            <a:off x="1492025" y="2300801"/>
            <a:ext cx="1507783" cy="1710433"/>
          </a:xfrm>
          <a:prstGeom prst="straightConnector1">
            <a:avLst/>
          </a:prstGeom>
          <a:noFill/>
          <a:ln w="9525" cap="flat" cmpd="sng">
            <a:solidFill>
              <a:srgbClr val="595959"/>
            </a:solidFill>
            <a:prstDash val="solid"/>
            <a:round/>
            <a:headEnd type="none" w="med" len="med"/>
            <a:tailEnd type="triangle" w="med" len="med"/>
          </a:ln>
        </p:spPr>
      </p:cxnSp>
      <p:cxnSp>
        <p:nvCxnSpPr>
          <p:cNvPr id="749" name="Google Shape;749;p27"/>
          <p:cNvCxnSpPr>
            <a:stCxn id="733" idx="4"/>
            <a:endCxn id="72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750" name="Google Shape;750;p27"/>
          <p:cNvCxnSpPr>
            <a:stCxn id="733" idx="5"/>
            <a:endCxn id="72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751" name="Google Shape;751;p27"/>
          <p:cNvCxnSpPr>
            <a:stCxn id="733" idx="6"/>
            <a:endCxn id="72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752" name="Google Shape;752;p27"/>
          <p:cNvCxnSpPr>
            <a:cxnSpLocks/>
            <a:stCxn id="733" idx="5"/>
            <a:endCxn id="727" idx="2"/>
          </p:cNvCxnSpPr>
          <p:nvPr/>
        </p:nvCxnSpPr>
        <p:spPr>
          <a:xfrm>
            <a:off x="1492025" y="2568302"/>
            <a:ext cx="1507783" cy="1442932"/>
          </a:xfrm>
          <a:prstGeom prst="straightConnector1">
            <a:avLst/>
          </a:prstGeom>
          <a:noFill/>
          <a:ln w="9525" cap="flat" cmpd="sng">
            <a:solidFill>
              <a:srgbClr val="595959"/>
            </a:solidFill>
            <a:prstDash val="solid"/>
            <a:round/>
            <a:headEnd type="none" w="med" len="med"/>
            <a:tailEnd type="triangle" w="med" len="med"/>
          </a:ln>
        </p:spPr>
      </p:cxnSp>
      <p:cxnSp>
        <p:nvCxnSpPr>
          <p:cNvPr id="753" name="Google Shape;753;p27"/>
          <p:cNvCxnSpPr>
            <a:stCxn id="734" idx="5"/>
            <a:endCxn id="72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754" name="Google Shape;754;p27"/>
          <p:cNvCxnSpPr>
            <a:stCxn id="734" idx="6"/>
            <a:endCxn id="72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755" name="Google Shape;755;p27"/>
          <p:cNvCxnSpPr>
            <a:stCxn id="734" idx="5"/>
            <a:endCxn id="72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756" name="Google Shape;756;p27"/>
          <p:cNvCxnSpPr>
            <a:cxnSpLocks/>
            <a:stCxn id="734" idx="5"/>
            <a:endCxn id="727" idx="2"/>
          </p:cNvCxnSpPr>
          <p:nvPr/>
        </p:nvCxnSpPr>
        <p:spPr>
          <a:xfrm>
            <a:off x="1492025" y="2835789"/>
            <a:ext cx="1507783" cy="1175445"/>
          </a:xfrm>
          <a:prstGeom prst="straightConnector1">
            <a:avLst/>
          </a:prstGeom>
          <a:noFill/>
          <a:ln w="9525" cap="flat" cmpd="sng">
            <a:solidFill>
              <a:srgbClr val="595959"/>
            </a:solidFill>
            <a:prstDash val="solid"/>
            <a:round/>
            <a:headEnd type="none" w="med" len="med"/>
            <a:tailEnd type="triangle" w="med" len="med"/>
          </a:ln>
        </p:spPr>
      </p:cxnSp>
      <p:cxnSp>
        <p:nvCxnSpPr>
          <p:cNvPr id="757" name="Google Shape;757;p27"/>
          <p:cNvCxnSpPr>
            <a:stCxn id="735" idx="0"/>
            <a:endCxn id="72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758" name="Google Shape;758;p27"/>
          <p:cNvCxnSpPr>
            <a:stCxn id="735" idx="5"/>
            <a:endCxn id="72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759" name="Google Shape;759;p27"/>
          <p:cNvCxnSpPr>
            <a:stCxn id="735" idx="6"/>
            <a:endCxn id="72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760" name="Google Shape;760;p27"/>
          <p:cNvCxnSpPr>
            <a:cxnSpLocks/>
            <a:stCxn id="735" idx="5"/>
            <a:endCxn id="727" idx="2"/>
          </p:cNvCxnSpPr>
          <p:nvPr/>
        </p:nvCxnSpPr>
        <p:spPr>
          <a:xfrm>
            <a:off x="1492025" y="3103276"/>
            <a:ext cx="1507783" cy="907958"/>
          </a:xfrm>
          <a:prstGeom prst="straightConnector1">
            <a:avLst/>
          </a:prstGeom>
          <a:noFill/>
          <a:ln w="9525" cap="flat" cmpd="sng">
            <a:solidFill>
              <a:srgbClr val="595959"/>
            </a:solidFill>
            <a:prstDash val="solid"/>
            <a:round/>
            <a:headEnd type="none" w="med" len="med"/>
            <a:tailEnd type="triangle" w="med" len="med"/>
          </a:ln>
        </p:spPr>
      </p:cxnSp>
      <p:cxnSp>
        <p:nvCxnSpPr>
          <p:cNvPr id="761" name="Google Shape;761;p27"/>
          <p:cNvCxnSpPr>
            <a:stCxn id="736" idx="5"/>
            <a:endCxn id="72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762" name="Google Shape;762;p27"/>
          <p:cNvCxnSpPr>
            <a:stCxn id="736" idx="5"/>
            <a:endCxn id="72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763" name="Google Shape;763;p27"/>
          <p:cNvCxnSpPr>
            <a:stCxn id="736" idx="5"/>
            <a:endCxn id="72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764" name="Google Shape;764;p27"/>
          <p:cNvCxnSpPr>
            <a:cxnSpLocks/>
            <a:stCxn id="736" idx="5"/>
            <a:endCxn id="727" idx="2"/>
          </p:cNvCxnSpPr>
          <p:nvPr/>
        </p:nvCxnSpPr>
        <p:spPr>
          <a:xfrm>
            <a:off x="1492025" y="3305176"/>
            <a:ext cx="1507783" cy="706058"/>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27"/>
          <p:cNvCxnSpPr>
            <a:stCxn id="723" idx="6"/>
            <a:endCxn id="72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27"/>
          <p:cNvCxnSpPr>
            <a:stCxn id="723" idx="6"/>
            <a:endCxn id="72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67" name="Google Shape;767;p27"/>
          <p:cNvCxnSpPr>
            <a:stCxn id="723" idx="6"/>
            <a:endCxn id="73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27"/>
          <p:cNvCxnSpPr>
            <a:stCxn id="725" idx="6"/>
            <a:endCxn id="72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27"/>
          <p:cNvCxnSpPr>
            <a:stCxn id="725" idx="6"/>
            <a:endCxn id="72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70" name="Google Shape;770;p27"/>
          <p:cNvCxnSpPr>
            <a:stCxn id="725" idx="6"/>
            <a:endCxn id="72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71" name="Google Shape;771;p27"/>
          <p:cNvCxnSpPr>
            <a:stCxn id="725" idx="6"/>
            <a:endCxn id="73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2" name="Google Shape;772;p27"/>
          <p:cNvCxnSpPr>
            <a:stCxn id="726" idx="6"/>
            <a:endCxn id="72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73" name="Google Shape;773;p27"/>
          <p:cNvCxnSpPr>
            <a:stCxn id="726" idx="6"/>
            <a:endCxn id="72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74" name="Google Shape;774;p27"/>
          <p:cNvCxnSpPr>
            <a:stCxn id="726" idx="6"/>
            <a:endCxn id="72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75" name="Google Shape;775;p27"/>
          <p:cNvCxnSpPr>
            <a:stCxn id="726" idx="6"/>
            <a:endCxn id="73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76" name="Google Shape;776;p27"/>
          <p:cNvCxnSpPr>
            <a:endCxn id="72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77" name="Google Shape;777;p27"/>
          <p:cNvCxnSpPr>
            <a:cxnSpLocks/>
            <a:stCxn id="727" idx="6"/>
            <a:endCxn id="728" idx="2"/>
          </p:cNvCxnSpPr>
          <p:nvPr/>
        </p:nvCxnSpPr>
        <p:spPr>
          <a:xfrm flipV="1">
            <a:off x="3592408" y="2047413"/>
            <a:ext cx="750700" cy="1963821"/>
          </a:xfrm>
          <a:prstGeom prst="straightConnector1">
            <a:avLst/>
          </a:prstGeom>
          <a:noFill/>
          <a:ln w="9525" cap="flat" cmpd="sng">
            <a:solidFill>
              <a:srgbClr val="595959"/>
            </a:solidFill>
            <a:prstDash val="solid"/>
            <a:round/>
            <a:headEnd type="none" w="med" len="med"/>
            <a:tailEnd type="triangle" w="med" len="med"/>
          </a:ln>
        </p:spPr>
      </p:cxnSp>
      <p:cxnSp>
        <p:nvCxnSpPr>
          <p:cNvPr id="778" name="Google Shape;778;p27"/>
          <p:cNvCxnSpPr>
            <a:cxnSpLocks/>
            <a:stCxn id="727" idx="6"/>
            <a:endCxn id="729" idx="2"/>
          </p:cNvCxnSpPr>
          <p:nvPr/>
        </p:nvCxnSpPr>
        <p:spPr>
          <a:xfrm flipV="1">
            <a:off x="3592408" y="2811611"/>
            <a:ext cx="750700" cy="1199623"/>
          </a:xfrm>
          <a:prstGeom prst="straightConnector1">
            <a:avLst/>
          </a:prstGeom>
          <a:noFill/>
          <a:ln w="9525" cap="flat" cmpd="sng">
            <a:solidFill>
              <a:srgbClr val="595959"/>
            </a:solidFill>
            <a:prstDash val="solid"/>
            <a:round/>
            <a:headEnd type="none" w="med" len="med"/>
            <a:tailEnd type="triangle" w="med" len="med"/>
          </a:ln>
        </p:spPr>
      </p:cxnSp>
      <p:cxnSp>
        <p:nvCxnSpPr>
          <p:cNvPr id="779" name="Google Shape;779;p27"/>
          <p:cNvCxnSpPr>
            <a:cxnSpLocks/>
            <a:stCxn id="727" idx="6"/>
            <a:endCxn id="730" idx="2"/>
          </p:cNvCxnSpPr>
          <p:nvPr/>
        </p:nvCxnSpPr>
        <p:spPr>
          <a:xfrm>
            <a:off x="3592408" y="4011234"/>
            <a:ext cx="750700" cy="885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2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1" name="Google Shape;781;p2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2" name="Google Shape;782;p2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83" name="Google Shape;783;p2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84" name="Google Shape;784;p2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5" name="Google Shape;785;p2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6" name="Google Shape;786;p2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87" name="Google Shape;787;p2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88" name="Google Shape;788;p2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89" name="Google Shape;789;p2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90" name="Google Shape;790;p2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91" name="Google Shape;791;p2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92" name="Google Shape;792;p2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93" name="Google Shape;793;p2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94" name="Google Shape;794;p2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95" name="Google Shape;795;p2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796" name="Google Shape;796;p2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798" name="Google Shape;798;p2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800" name="Google Shape;800;p2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A821C643-8AA7-1F62-5D81-4BFA34C659CE}"/>
              </a:ext>
            </a:extLst>
          </p:cNvPr>
          <p:cNvSpPr/>
          <p:nvPr/>
        </p:nvSpPr>
        <p:spPr>
          <a:xfrm>
            <a:off x="1644501" y="669852"/>
            <a:ext cx="2041451" cy="1704753"/>
          </a:xfrm>
          <a:prstGeom prst="roundRect">
            <a:avLst/>
          </a:prstGeom>
          <a:solidFill>
            <a:schemeClr val="tx2"/>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Google Shape;517;p25">
            <a:extLst>
              <a:ext uri="{FF2B5EF4-FFF2-40B4-BE49-F238E27FC236}">
                <a16:creationId xmlns:a16="http://schemas.microsoft.com/office/drawing/2014/main" id="{397DDF47-36B7-1631-2044-F738B7DA8213}"/>
              </a:ext>
            </a:extLst>
          </p:cNvPr>
          <p:cNvSpPr/>
          <p:nvPr/>
        </p:nvSpPr>
        <p:spPr>
          <a:xfrm>
            <a:off x="1842074" y="898647"/>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13" name="Google Shape;519;p25">
            <a:extLst>
              <a:ext uri="{FF2B5EF4-FFF2-40B4-BE49-F238E27FC236}">
                <a16:creationId xmlns:a16="http://schemas.microsoft.com/office/drawing/2014/main" id="{808B2374-8B6C-D7C5-5BCB-1BEA7974059C}"/>
              </a:ext>
            </a:extLst>
          </p:cNvPr>
          <p:cNvSpPr/>
          <p:nvPr/>
        </p:nvSpPr>
        <p:spPr>
          <a:xfrm>
            <a:off x="1835887" y="1369806"/>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14" name="Google Shape;520;p25">
            <a:extLst>
              <a:ext uri="{FF2B5EF4-FFF2-40B4-BE49-F238E27FC236}">
                <a16:creationId xmlns:a16="http://schemas.microsoft.com/office/drawing/2014/main" id="{C10B25F1-8D83-90AE-0C0D-3A4CF21EE987}"/>
              </a:ext>
            </a:extLst>
          </p:cNvPr>
          <p:cNvSpPr/>
          <p:nvPr/>
        </p:nvSpPr>
        <p:spPr>
          <a:xfrm>
            <a:off x="1835887" y="1846724"/>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22" name="Google Shape;517;p25">
            <a:extLst>
              <a:ext uri="{FF2B5EF4-FFF2-40B4-BE49-F238E27FC236}">
                <a16:creationId xmlns:a16="http://schemas.microsoft.com/office/drawing/2014/main" id="{F06B2FB3-41A4-FB0A-61A4-4C8A16F5FDD5}"/>
              </a:ext>
            </a:extLst>
          </p:cNvPr>
          <p:cNvSpPr/>
          <p:nvPr/>
        </p:nvSpPr>
        <p:spPr>
          <a:xfrm>
            <a:off x="2388064" y="898647"/>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23" name="Google Shape;519;p25">
            <a:extLst>
              <a:ext uri="{FF2B5EF4-FFF2-40B4-BE49-F238E27FC236}">
                <a16:creationId xmlns:a16="http://schemas.microsoft.com/office/drawing/2014/main" id="{CA520BB7-DEA2-C2C5-9A7C-FC0762DE3561}"/>
              </a:ext>
            </a:extLst>
          </p:cNvPr>
          <p:cNvSpPr/>
          <p:nvPr/>
        </p:nvSpPr>
        <p:spPr>
          <a:xfrm>
            <a:off x="2381877" y="1369806"/>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24" name="Google Shape;520;p25">
            <a:extLst>
              <a:ext uri="{FF2B5EF4-FFF2-40B4-BE49-F238E27FC236}">
                <a16:creationId xmlns:a16="http://schemas.microsoft.com/office/drawing/2014/main" id="{0CC2135A-B07D-8516-7892-E0F10276EF6D}"/>
              </a:ext>
            </a:extLst>
          </p:cNvPr>
          <p:cNvSpPr/>
          <p:nvPr/>
        </p:nvSpPr>
        <p:spPr>
          <a:xfrm>
            <a:off x="2381877" y="1839410"/>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cxnSp>
        <p:nvCxnSpPr>
          <p:cNvPr id="25" name="Google Shape;732;p27">
            <a:extLst>
              <a:ext uri="{FF2B5EF4-FFF2-40B4-BE49-F238E27FC236}">
                <a16:creationId xmlns:a16="http://schemas.microsoft.com/office/drawing/2014/main" id="{7899A682-18B0-72BB-6549-99CD2E872ABC}"/>
              </a:ext>
            </a:extLst>
          </p:cNvPr>
          <p:cNvCxnSpPr>
            <a:cxnSpLocks/>
          </p:cNvCxnSpPr>
          <p:nvPr/>
        </p:nvCxnSpPr>
        <p:spPr>
          <a:xfrm flipH="1">
            <a:off x="2884967" y="1587797"/>
            <a:ext cx="240407" cy="0"/>
          </a:xfrm>
          <a:prstGeom prst="straightConnector1">
            <a:avLst/>
          </a:prstGeom>
          <a:noFill/>
          <a:ln w="28575" cap="flat" cmpd="sng">
            <a:solidFill>
              <a:srgbClr val="595959"/>
            </a:solidFill>
            <a:prstDash val="dot"/>
            <a:round/>
            <a:headEnd type="none" w="med" len="med"/>
            <a:tailEnd type="none" w="med" len="med"/>
          </a:ln>
        </p:spPr>
      </p:cxnSp>
      <p:sp>
        <p:nvSpPr>
          <p:cNvPr id="28" name="Google Shape;517;p25">
            <a:extLst>
              <a:ext uri="{FF2B5EF4-FFF2-40B4-BE49-F238E27FC236}">
                <a16:creationId xmlns:a16="http://schemas.microsoft.com/office/drawing/2014/main" id="{6EB4BE68-417C-36AF-7A13-2199293439DC}"/>
              </a:ext>
            </a:extLst>
          </p:cNvPr>
          <p:cNvSpPr/>
          <p:nvPr/>
        </p:nvSpPr>
        <p:spPr>
          <a:xfrm>
            <a:off x="3237938" y="903313"/>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29" name="Google Shape;519;p25">
            <a:extLst>
              <a:ext uri="{FF2B5EF4-FFF2-40B4-BE49-F238E27FC236}">
                <a16:creationId xmlns:a16="http://schemas.microsoft.com/office/drawing/2014/main" id="{B2F74CE9-4A4A-5053-8BD6-76283683270B}"/>
              </a:ext>
            </a:extLst>
          </p:cNvPr>
          <p:cNvSpPr/>
          <p:nvPr/>
        </p:nvSpPr>
        <p:spPr>
          <a:xfrm>
            <a:off x="3231751" y="1374472"/>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30" name="Google Shape;520;p25">
            <a:extLst>
              <a:ext uri="{FF2B5EF4-FFF2-40B4-BE49-F238E27FC236}">
                <a16:creationId xmlns:a16="http://schemas.microsoft.com/office/drawing/2014/main" id="{9F695980-338D-1EBF-15ED-0E2971B4F760}"/>
              </a:ext>
            </a:extLst>
          </p:cNvPr>
          <p:cNvSpPr/>
          <p:nvPr/>
        </p:nvSpPr>
        <p:spPr>
          <a:xfrm>
            <a:off x="3231751" y="1851390"/>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4" name="Google Shape;509;p25">
            <a:extLst>
              <a:ext uri="{FF2B5EF4-FFF2-40B4-BE49-F238E27FC236}">
                <a16:creationId xmlns:a16="http://schemas.microsoft.com/office/drawing/2014/main" id="{707808D7-BE42-9A02-5D02-7C8D5FA05B6A}"/>
              </a:ext>
            </a:extLst>
          </p:cNvPr>
          <p:cNvSpPr txBox="1"/>
          <p:nvPr/>
        </p:nvSpPr>
        <p:spPr>
          <a:xfrm>
            <a:off x="757173" y="875806"/>
            <a:ext cx="374486" cy="370346"/>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X</a:t>
            </a:r>
            <a:endParaRPr sz="1200" b="1" dirty="0">
              <a:latin typeface="Consolas"/>
              <a:ea typeface="Consolas"/>
              <a:cs typeface="Consolas"/>
              <a:sym typeface="Consolas"/>
            </a:endParaRPr>
          </a:p>
        </p:txBody>
      </p:sp>
      <p:sp>
        <p:nvSpPr>
          <p:cNvPr id="55" name="Google Shape;509;p25">
            <a:extLst>
              <a:ext uri="{FF2B5EF4-FFF2-40B4-BE49-F238E27FC236}">
                <a16:creationId xmlns:a16="http://schemas.microsoft.com/office/drawing/2014/main" id="{E52D0647-DF89-7FC6-6575-03388F9131C7}"/>
              </a:ext>
            </a:extLst>
          </p:cNvPr>
          <p:cNvSpPr txBox="1"/>
          <p:nvPr/>
        </p:nvSpPr>
        <p:spPr>
          <a:xfrm>
            <a:off x="757173" y="1363985"/>
            <a:ext cx="374486" cy="370346"/>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Y</a:t>
            </a:r>
          </a:p>
        </p:txBody>
      </p:sp>
      <p:sp>
        <p:nvSpPr>
          <p:cNvPr id="56" name="Google Shape;509;p25">
            <a:extLst>
              <a:ext uri="{FF2B5EF4-FFF2-40B4-BE49-F238E27FC236}">
                <a16:creationId xmlns:a16="http://schemas.microsoft.com/office/drawing/2014/main" id="{25431F74-2C12-47DA-8F89-4FABA8951B43}"/>
              </a:ext>
            </a:extLst>
          </p:cNvPr>
          <p:cNvSpPr txBox="1"/>
          <p:nvPr/>
        </p:nvSpPr>
        <p:spPr>
          <a:xfrm>
            <a:off x="750986" y="1824338"/>
            <a:ext cx="374486" cy="370346"/>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t</a:t>
            </a:r>
            <a:endParaRPr sz="1200" b="1" dirty="0">
              <a:latin typeface="Consolas"/>
              <a:ea typeface="Consolas"/>
              <a:cs typeface="Consolas"/>
              <a:sym typeface="Consolas"/>
            </a:endParaRPr>
          </a:p>
        </p:txBody>
      </p:sp>
      <p:cxnSp>
        <p:nvCxnSpPr>
          <p:cNvPr id="58" name="直接箭头连接符 57">
            <a:extLst>
              <a:ext uri="{FF2B5EF4-FFF2-40B4-BE49-F238E27FC236}">
                <a16:creationId xmlns:a16="http://schemas.microsoft.com/office/drawing/2014/main" id="{F66A2B08-8AAC-414B-2880-0E05EC4672BA}"/>
              </a:ext>
            </a:extLst>
          </p:cNvPr>
          <p:cNvCxnSpPr>
            <a:stCxn id="54" idx="3"/>
            <a:endCxn id="12" idx="2"/>
          </p:cNvCxnSpPr>
          <p:nvPr/>
        </p:nvCxnSpPr>
        <p:spPr>
          <a:xfrm flipV="1">
            <a:off x="1131659" y="1050173"/>
            <a:ext cx="710415" cy="10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D404297D-A086-37AC-1B98-935E656DA7D1}"/>
              </a:ext>
            </a:extLst>
          </p:cNvPr>
          <p:cNvCxnSpPr>
            <a:stCxn id="55" idx="3"/>
            <a:endCxn id="12" idx="2"/>
          </p:cNvCxnSpPr>
          <p:nvPr/>
        </p:nvCxnSpPr>
        <p:spPr>
          <a:xfrm flipV="1">
            <a:off x="1131659" y="1050173"/>
            <a:ext cx="710415" cy="498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32AD56CE-0E40-7DA3-10A8-8C0EBCB5AB6A}"/>
              </a:ext>
            </a:extLst>
          </p:cNvPr>
          <p:cNvCxnSpPr>
            <a:stCxn id="56" idx="3"/>
            <a:endCxn id="12" idx="2"/>
          </p:cNvCxnSpPr>
          <p:nvPr/>
        </p:nvCxnSpPr>
        <p:spPr>
          <a:xfrm flipV="1">
            <a:off x="1125472" y="1050173"/>
            <a:ext cx="716602" cy="959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E79E65F1-5780-01F0-DA19-00B7BEDD6082}"/>
              </a:ext>
            </a:extLst>
          </p:cNvPr>
          <p:cNvCxnSpPr>
            <a:stCxn id="55" idx="3"/>
            <a:endCxn id="13" idx="2"/>
          </p:cNvCxnSpPr>
          <p:nvPr/>
        </p:nvCxnSpPr>
        <p:spPr>
          <a:xfrm flipV="1">
            <a:off x="1131659" y="1521332"/>
            <a:ext cx="704228" cy="27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FC831105-581F-FDA7-D0FD-241325427648}"/>
              </a:ext>
            </a:extLst>
          </p:cNvPr>
          <p:cNvCxnSpPr>
            <a:stCxn id="54" idx="3"/>
            <a:endCxn id="13" idx="2"/>
          </p:cNvCxnSpPr>
          <p:nvPr/>
        </p:nvCxnSpPr>
        <p:spPr>
          <a:xfrm>
            <a:off x="1131659" y="1060979"/>
            <a:ext cx="704228" cy="46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B46C790E-5A4A-9A0D-7570-0EDD9C4A51F4}"/>
              </a:ext>
            </a:extLst>
          </p:cNvPr>
          <p:cNvCxnSpPr>
            <a:stCxn id="54" idx="3"/>
            <a:endCxn id="14" idx="2"/>
          </p:cNvCxnSpPr>
          <p:nvPr/>
        </p:nvCxnSpPr>
        <p:spPr>
          <a:xfrm>
            <a:off x="1131659" y="1060979"/>
            <a:ext cx="704228" cy="937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1994534F-2D5D-B661-DD9C-8D3B72AA0465}"/>
              </a:ext>
            </a:extLst>
          </p:cNvPr>
          <p:cNvCxnSpPr>
            <a:stCxn id="55" idx="3"/>
            <a:endCxn id="14" idx="2"/>
          </p:cNvCxnSpPr>
          <p:nvPr/>
        </p:nvCxnSpPr>
        <p:spPr>
          <a:xfrm>
            <a:off x="1131659" y="1549158"/>
            <a:ext cx="704228" cy="449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41F6D764-A11D-A378-D3CE-713641E5E3EA}"/>
              </a:ext>
            </a:extLst>
          </p:cNvPr>
          <p:cNvCxnSpPr>
            <a:stCxn id="56" idx="3"/>
            <a:endCxn id="14" idx="2"/>
          </p:cNvCxnSpPr>
          <p:nvPr/>
        </p:nvCxnSpPr>
        <p:spPr>
          <a:xfrm flipV="1">
            <a:off x="1125472" y="1998250"/>
            <a:ext cx="710415" cy="11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B6AB191F-7F34-C779-0965-9C78F458CEFD}"/>
              </a:ext>
            </a:extLst>
          </p:cNvPr>
          <p:cNvCxnSpPr>
            <a:stCxn id="12" idx="6"/>
            <a:endCxn id="22" idx="2"/>
          </p:cNvCxnSpPr>
          <p:nvPr/>
        </p:nvCxnSpPr>
        <p:spPr>
          <a:xfrm>
            <a:off x="2137859" y="1050173"/>
            <a:ext cx="250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FDCB8D46-2135-A69A-6A0D-2A0149834867}"/>
              </a:ext>
            </a:extLst>
          </p:cNvPr>
          <p:cNvCxnSpPr>
            <a:stCxn id="13" idx="6"/>
            <a:endCxn id="23" idx="2"/>
          </p:cNvCxnSpPr>
          <p:nvPr/>
        </p:nvCxnSpPr>
        <p:spPr>
          <a:xfrm>
            <a:off x="2131672" y="1521332"/>
            <a:ext cx="250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E9A08639-E3DC-F618-3FF8-078C4B9B72AA}"/>
              </a:ext>
            </a:extLst>
          </p:cNvPr>
          <p:cNvCxnSpPr>
            <a:stCxn id="14" idx="6"/>
            <a:endCxn id="24" idx="2"/>
          </p:cNvCxnSpPr>
          <p:nvPr/>
        </p:nvCxnSpPr>
        <p:spPr>
          <a:xfrm flipV="1">
            <a:off x="2131672" y="1990936"/>
            <a:ext cx="250205" cy="7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A6E836CA-9784-42DD-2F15-93F1D3F65A7E}"/>
              </a:ext>
            </a:extLst>
          </p:cNvPr>
          <p:cNvCxnSpPr>
            <a:endCxn id="23" idx="2"/>
          </p:cNvCxnSpPr>
          <p:nvPr/>
        </p:nvCxnSpPr>
        <p:spPr>
          <a:xfrm>
            <a:off x="2131672" y="1051729"/>
            <a:ext cx="250205" cy="483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4F1FE808-DCE0-B933-24A0-0B215BEAE8C6}"/>
              </a:ext>
            </a:extLst>
          </p:cNvPr>
          <p:cNvCxnSpPr>
            <a:stCxn id="12" idx="6"/>
            <a:endCxn id="24" idx="2"/>
          </p:cNvCxnSpPr>
          <p:nvPr/>
        </p:nvCxnSpPr>
        <p:spPr>
          <a:xfrm>
            <a:off x="2137859" y="1050173"/>
            <a:ext cx="244018" cy="959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8A60B6DD-4312-7C62-F546-B28DF092D1B1}"/>
              </a:ext>
            </a:extLst>
          </p:cNvPr>
          <p:cNvCxnSpPr>
            <a:stCxn id="13" idx="6"/>
          </p:cNvCxnSpPr>
          <p:nvPr/>
        </p:nvCxnSpPr>
        <p:spPr>
          <a:xfrm flipV="1">
            <a:off x="2131672" y="1055576"/>
            <a:ext cx="240430" cy="465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C0000200-A4EF-66B8-B39C-41782FBC6412}"/>
              </a:ext>
            </a:extLst>
          </p:cNvPr>
          <p:cNvCxnSpPr>
            <a:stCxn id="13" idx="6"/>
          </p:cNvCxnSpPr>
          <p:nvPr/>
        </p:nvCxnSpPr>
        <p:spPr>
          <a:xfrm>
            <a:off x="2131672" y="1521332"/>
            <a:ext cx="223244" cy="481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9142C7BF-406E-4D88-677C-738FB1E7C6B0}"/>
              </a:ext>
            </a:extLst>
          </p:cNvPr>
          <p:cNvCxnSpPr/>
          <p:nvPr/>
        </p:nvCxnSpPr>
        <p:spPr>
          <a:xfrm flipV="1">
            <a:off x="2141447" y="1073322"/>
            <a:ext cx="213469" cy="948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65DBA416-715A-B1EB-E050-15E553B4A724}"/>
              </a:ext>
            </a:extLst>
          </p:cNvPr>
          <p:cNvCxnSpPr/>
          <p:nvPr/>
        </p:nvCxnSpPr>
        <p:spPr>
          <a:xfrm flipV="1">
            <a:off x="2160276" y="1521331"/>
            <a:ext cx="215414" cy="531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5AA1C8CA-168A-CFF0-E3DB-D896E2BF76A3}"/>
              </a:ext>
            </a:extLst>
          </p:cNvPr>
          <p:cNvCxnSpPr>
            <a:cxnSpLocks/>
            <a:stCxn id="22" idx="6"/>
            <a:endCxn id="30" idx="2"/>
          </p:cNvCxnSpPr>
          <p:nvPr/>
        </p:nvCxnSpPr>
        <p:spPr>
          <a:xfrm>
            <a:off x="2683849" y="1050173"/>
            <a:ext cx="547902" cy="952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F2BEB297-79C0-AC2C-20D7-3484E3B1F85B}"/>
              </a:ext>
            </a:extLst>
          </p:cNvPr>
          <p:cNvCxnSpPr>
            <a:stCxn id="24" idx="6"/>
          </p:cNvCxnSpPr>
          <p:nvPr/>
        </p:nvCxnSpPr>
        <p:spPr>
          <a:xfrm flipV="1">
            <a:off x="2677662" y="1073322"/>
            <a:ext cx="544314" cy="917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D01C185D-8F0B-8B5C-984A-BC46EEE35350}"/>
              </a:ext>
            </a:extLst>
          </p:cNvPr>
          <p:cNvCxnSpPr>
            <a:endCxn id="28" idx="2"/>
          </p:cNvCxnSpPr>
          <p:nvPr/>
        </p:nvCxnSpPr>
        <p:spPr>
          <a:xfrm flipV="1">
            <a:off x="2712722" y="1054839"/>
            <a:ext cx="525216" cy="18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5E0FFCE1-2680-BCBA-9C38-75F93B07D868}"/>
              </a:ext>
            </a:extLst>
          </p:cNvPr>
          <p:cNvCxnSpPr>
            <a:stCxn id="23" idx="6"/>
            <a:endCxn id="29" idx="2"/>
          </p:cNvCxnSpPr>
          <p:nvPr/>
        </p:nvCxnSpPr>
        <p:spPr>
          <a:xfrm>
            <a:off x="2677662" y="1521332"/>
            <a:ext cx="554089" cy="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F2104B9D-02AC-1D7E-DF2B-466967AD167D}"/>
              </a:ext>
            </a:extLst>
          </p:cNvPr>
          <p:cNvCxnSpPr>
            <a:stCxn id="24" idx="6"/>
            <a:endCxn id="30" idx="2"/>
          </p:cNvCxnSpPr>
          <p:nvPr/>
        </p:nvCxnSpPr>
        <p:spPr>
          <a:xfrm>
            <a:off x="2677662" y="1990936"/>
            <a:ext cx="554089" cy="11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03083198-B9CB-31C4-3DB3-9494966BAE04}"/>
              </a:ext>
            </a:extLst>
          </p:cNvPr>
          <p:cNvCxnSpPr>
            <a:endCxn id="29" idx="2"/>
          </p:cNvCxnSpPr>
          <p:nvPr/>
        </p:nvCxnSpPr>
        <p:spPr>
          <a:xfrm flipV="1">
            <a:off x="2677662" y="1525998"/>
            <a:ext cx="554089" cy="476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9ED21958-6675-FA98-0C83-5CD39183C2CD}"/>
              </a:ext>
            </a:extLst>
          </p:cNvPr>
          <p:cNvCxnSpPr>
            <a:endCxn id="28" idx="2"/>
          </p:cNvCxnSpPr>
          <p:nvPr/>
        </p:nvCxnSpPr>
        <p:spPr>
          <a:xfrm flipV="1">
            <a:off x="2712722" y="1054839"/>
            <a:ext cx="525216" cy="468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AF36BB4A-667A-A599-7491-D5B8EF11EE79}"/>
              </a:ext>
            </a:extLst>
          </p:cNvPr>
          <p:cNvCxnSpPr>
            <a:endCxn id="29" idx="3"/>
          </p:cNvCxnSpPr>
          <p:nvPr/>
        </p:nvCxnSpPr>
        <p:spPr>
          <a:xfrm>
            <a:off x="2690304" y="1082033"/>
            <a:ext cx="541447" cy="443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D2A404D2-4A95-E644-C43B-DA1FFBEAF6F1}"/>
              </a:ext>
            </a:extLst>
          </p:cNvPr>
          <p:cNvCxnSpPr>
            <a:stCxn id="23" idx="6"/>
          </p:cNvCxnSpPr>
          <p:nvPr/>
        </p:nvCxnSpPr>
        <p:spPr>
          <a:xfrm>
            <a:off x="2677662" y="1521332"/>
            <a:ext cx="519029" cy="445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矩形 112">
            <a:extLst>
              <a:ext uri="{FF2B5EF4-FFF2-40B4-BE49-F238E27FC236}">
                <a16:creationId xmlns:a16="http://schemas.microsoft.com/office/drawing/2014/main" id="{642440A4-F911-DDCF-C40B-214059F9B5DC}"/>
              </a:ext>
            </a:extLst>
          </p:cNvPr>
          <p:cNvSpPr/>
          <p:nvPr/>
        </p:nvSpPr>
        <p:spPr>
          <a:xfrm>
            <a:off x="2764465" y="1050172"/>
            <a:ext cx="360909" cy="1002477"/>
          </a:xfrm>
          <a:prstGeom prst="rect">
            <a:avLst/>
          </a:prstGeom>
          <a:solidFill>
            <a:schemeClr val="bg1">
              <a:lumMod val="95000"/>
            </a:schemeClr>
          </a:solidFill>
          <a:ln>
            <a:solidFill>
              <a:schemeClr val="bg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14" name="Google Shape;509;p25">
                <a:extLst>
                  <a:ext uri="{FF2B5EF4-FFF2-40B4-BE49-F238E27FC236}">
                    <a16:creationId xmlns:a16="http://schemas.microsoft.com/office/drawing/2014/main" id="{39D4CBC1-2EAD-9A18-BCB8-49C576D31A8F}"/>
                  </a:ext>
                </a:extLst>
              </p:cNvPr>
              <p:cNvSpPr txBox="1"/>
              <p:nvPr/>
            </p:nvSpPr>
            <p:spPr>
              <a:xfrm>
                <a:off x="4097079" y="1344441"/>
                <a:ext cx="382771" cy="38989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right"/>
                    </m:oMathParaPr>
                    <m:oMath xmlns:m="http://schemas.openxmlformats.org/officeDocument/2006/math">
                      <m:sSub>
                        <m:sSubPr>
                          <m:ctrlPr>
                            <a:rPr lang="en-US" altLang="zh-CN" sz="1200" b="1" i="1" smtClean="0">
                              <a:latin typeface="Cambria Math" panose="02040503050406030204" pitchFamily="18" charset="0"/>
                              <a:sym typeface="Consolas"/>
                            </a:rPr>
                          </m:ctrlPr>
                        </m:sSubPr>
                        <m:e>
                          <m:r>
                            <a:rPr lang="en-US" altLang="zh-CN" sz="1200" b="1" i="1" smtClean="0">
                              <a:latin typeface="Cambria Math" panose="02040503050406030204" pitchFamily="18" charset="0"/>
                              <a:sym typeface="Consolas"/>
                            </a:rPr>
                            <m:t>𝒖</m:t>
                          </m:r>
                        </m:e>
                        <m:sub>
                          <m:r>
                            <a:rPr lang="en-US" altLang="zh-CN" sz="1200" b="1" i="1" smtClean="0">
                              <a:latin typeface="Cambria Math" panose="02040503050406030204" pitchFamily="18" charset="0"/>
                              <a:sym typeface="Consolas"/>
                            </a:rPr>
                            <m:t>𝟏</m:t>
                          </m:r>
                        </m:sub>
                      </m:sSub>
                    </m:oMath>
                  </m:oMathPara>
                </a14:m>
                <a:endParaRPr sz="1200" b="1" dirty="0">
                  <a:latin typeface="Consolas"/>
                  <a:ea typeface="Consolas"/>
                  <a:cs typeface="Consolas"/>
                  <a:sym typeface="Consolas"/>
                </a:endParaRPr>
              </a:p>
            </p:txBody>
          </p:sp>
        </mc:Choice>
        <mc:Fallback>
          <p:sp>
            <p:nvSpPr>
              <p:cNvPr id="114" name="Google Shape;509;p25">
                <a:extLst>
                  <a:ext uri="{FF2B5EF4-FFF2-40B4-BE49-F238E27FC236}">
                    <a16:creationId xmlns:a16="http://schemas.microsoft.com/office/drawing/2014/main" id="{39D4CBC1-2EAD-9A18-BCB8-49C576D31A8F}"/>
                  </a:ext>
                </a:extLst>
              </p:cNvPr>
              <p:cNvSpPr txBox="1">
                <a:spLocks noRot="1" noChangeAspect="1" noMove="1" noResize="1" noEditPoints="1" noAdjustHandles="1" noChangeArrowheads="1" noChangeShapeType="1" noTextEdit="1"/>
              </p:cNvSpPr>
              <p:nvPr/>
            </p:nvSpPr>
            <p:spPr>
              <a:xfrm>
                <a:off x="4097079" y="1344441"/>
                <a:ext cx="382771" cy="389890"/>
              </a:xfrm>
              <a:prstGeom prst="rect">
                <a:avLst/>
              </a:prstGeom>
              <a:blipFill>
                <a:blip r:embed="rId2"/>
                <a:stretch>
                  <a:fillRect/>
                </a:stretch>
              </a:blipFill>
              <a:ln w="9525" cap="flat" cmpd="sng">
                <a:solidFill>
                  <a:srgbClr val="0097A7"/>
                </a:solidFill>
                <a:prstDash val="solid"/>
                <a:round/>
                <a:headEnd type="none" w="sm" len="sm"/>
                <a:tailEnd type="none" w="sm" len="sm"/>
              </a:ln>
            </p:spPr>
            <p:txBody>
              <a:bodyPr/>
              <a:lstStyle/>
              <a:p>
                <a:r>
                  <a:rPr lang="zh-CN" altLang="en-US">
                    <a:noFill/>
                  </a:rPr>
                  <a:t> </a:t>
                </a:r>
              </a:p>
            </p:txBody>
          </p:sp>
        </mc:Fallback>
      </mc:AlternateContent>
      <p:sp>
        <p:nvSpPr>
          <p:cNvPr id="115" name="矩形: 圆角 114">
            <a:extLst>
              <a:ext uri="{FF2B5EF4-FFF2-40B4-BE49-F238E27FC236}">
                <a16:creationId xmlns:a16="http://schemas.microsoft.com/office/drawing/2014/main" id="{A9EA849A-B436-805B-DBA1-282B8F74CB1E}"/>
              </a:ext>
            </a:extLst>
          </p:cNvPr>
          <p:cNvSpPr/>
          <p:nvPr/>
        </p:nvSpPr>
        <p:spPr>
          <a:xfrm>
            <a:off x="1644500" y="2768896"/>
            <a:ext cx="2041451" cy="1704753"/>
          </a:xfrm>
          <a:prstGeom prst="roundRect">
            <a:avLst/>
          </a:prstGeom>
          <a:solidFill>
            <a:schemeClr val="tx2"/>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Google Shape;517;p25">
            <a:extLst>
              <a:ext uri="{FF2B5EF4-FFF2-40B4-BE49-F238E27FC236}">
                <a16:creationId xmlns:a16="http://schemas.microsoft.com/office/drawing/2014/main" id="{01154AC0-4A8B-0B80-BF24-CB8D9EB4999B}"/>
              </a:ext>
            </a:extLst>
          </p:cNvPr>
          <p:cNvSpPr/>
          <p:nvPr/>
        </p:nvSpPr>
        <p:spPr>
          <a:xfrm>
            <a:off x="1842073" y="2997691"/>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117" name="Google Shape;519;p25">
            <a:extLst>
              <a:ext uri="{FF2B5EF4-FFF2-40B4-BE49-F238E27FC236}">
                <a16:creationId xmlns:a16="http://schemas.microsoft.com/office/drawing/2014/main" id="{D4D336B9-1FC1-11A2-C59A-7482F260599A}"/>
              </a:ext>
            </a:extLst>
          </p:cNvPr>
          <p:cNvSpPr/>
          <p:nvPr/>
        </p:nvSpPr>
        <p:spPr>
          <a:xfrm>
            <a:off x="1835886" y="3468850"/>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118" name="Google Shape;520;p25">
            <a:extLst>
              <a:ext uri="{FF2B5EF4-FFF2-40B4-BE49-F238E27FC236}">
                <a16:creationId xmlns:a16="http://schemas.microsoft.com/office/drawing/2014/main" id="{BF31FB90-6390-9452-F7CF-66A4720E3D8A}"/>
              </a:ext>
            </a:extLst>
          </p:cNvPr>
          <p:cNvSpPr/>
          <p:nvPr/>
        </p:nvSpPr>
        <p:spPr>
          <a:xfrm>
            <a:off x="1835886" y="3945768"/>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119" name="Google Shape;517;p25">
            <a:extLst>
              <a:ext uri="{FF2B5EF4-FFF2-40B4-BE49-F238E27FC236}">
                <a16:creationId xmlns:a16="http://schemas.microsoft.com/office/drawing/2014/main" id="{FDF757EE-CD59-E0AA-D053-38D03735E82B}"/>
              </a:ext>
            </a:extLst>
          </p:cNvPr>
          <p:cNvSpPr/>
          <p:nvPr/>
        </p:nvSpPr>
        <p:spPr>
          <a:xfrm>
            <a:off x="2388063" y="2997691"/>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120" name="Google Shape;519;p25">
            <a:extLst>
              <a:ext uri="{FF2B5EF4-FFF2-40B4-BE49-F238E27FC236}">
                <a16:creationId xmlns:a16="http://schemas.microsoft.com/office/drawing/2014/main" id="{FB0EB864-FBD9-F4DA-37E5-282812939617}"/>
              </a:ext>
            </a:extLst>
          </p:cNvPr>
          <p:cNvSpPr/>
          <p:nvPr/>
        </p:nvSpPr>
        <p:spPr>
          <a:xfrm>
            <a:off x="2381876" y="3468850"/>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121" name="Google Shape;520;p25">
            <a:extLst>
              <a:ext uri="{FF2B5EF4-FFF2-40B4-BE49-F238E27FC236}">
                <a16:creationId xmlns:a16="http://schemas.microsoft.com/office/drawing/2014/main" id="{B1824B83-6695-82FD-A415-1B92956FBCBF}"/>
              </a:ext>
            </a:extLst>
          </p:cNvPr>
          <p:cNvSpPr/>
          <p:nvPr/>
        </p:nvSpPr>
        <p:spPr>
          <a:xfrm>
            <a:off x="2381876" y="3938454"/>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cxnSp>
        <p:nvCxnSpPr>
          <p:cNvPr id="122" name="Google Shape;732;p27">
            <a:extLst>
              <a:ext uri="{FF2B5EF4-FFF2-40B4-BE49-F238E27FC236}">
                <a16:creationId xmlns:a16="http://schemas.microsoft.com/office/drawing/2014/main" id="{B4151827-2604-AEEB-A8FB-6DEB453C21BB}"/>
              </a:ext>
            </a:extLst>
          </p:cNvPr>
          <p:cNvCxnSpPr>
            <a:cxnSpLocks/>
          </p:cNvCxnSpPr>
          <p:nvPr/>
        </p:nvCxnSpPr>
        <p:spPr>
          <a:xfrm flipH="1">
            <a:off x="2884966" y="3686841"/>
            <a:ext cx="240407" cy="0"/>
          </a:xfrm>
          <a:prstGeom prst="straightConnector1">
            <a:avLst/>
          </a:prstGeom>
          <a:noFill/>
          <a:ln w="28575" cap="flat" cmpd="sng">
            <a:solidFill>
              <a:srgbClr val="595959"/>
            </a:solidFill>
            <a:prstDash val="dot"/>
            <a:round/>
            <a:headEnd type="none" w="med" len="med"/>
            <a:tailEnd type="none" w="med" len="med"/>
          </a:ln>
        </p:spPr>
      </p:cxnSp>
      <p:sp>
        <p:nvSpPr>
          <p:cNvPr id="123" name="Google Shape;517;p25">
            <a:extLst>
              <a:ext uri="{FF2B5EF4-FFF2-40B4-BE49-F238E27FC236}">
                <a16:creationId xmlns:a16="http://schemas.microsoft.com/office/drawing/2014/main" id="{644BC75F-2FE9-DE57-19C0-49DDA2C910A7}"/>
              </a:ext>
            </a:extLst>
          </p:cNvPr>
          <p:cNvSpPr/>
          <p:nvPr/>
        </p:nvSpPr>
        <p:spPr>
          <a:xfrm>
            <a:off x="3237937" y="3002357"/>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124" name="Google Shape;519;p25">
            <a:extLst>
              <a:ext uri="{FF2B5EF4-FFF2-40B4-BE49-F238E27FC236}">
                <a16:creationId xmlns:a16="http://schemas.microsoft.com/office/drawing/2014/main" id="{2515F2BD-2A58-9881-7A49-63EA62D82306}"/>
              </a:ext>
            </a:extLst>
          </p:cNvPr>
          <p:cNvSpPr/>
          <p:nvPr/>
        </p:nvSpPr>
        <p:spPr>
          <a:xfrm>
            <a:off x="3231750" y="3473516"/>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125" name="Google Shape;520;p25">
            <a:extLst>
              <a:ext uri="{FF2B5EF4-FFF2-40B4-BE49-F238E27FC236}">
                <a16:creationId xmlns:a16="http://schemas.microsoft.com/office/drawing/2014/main" id="{1F56A6D2-B936-6E85-4F3F-4EEE873868C3}"/>
              </a:ext>
            </a:extLst>
          </p:cNvPr>
          <p:cNvSpPr/>
          <p:nvPr/>
        </p:nvSpPr>
        <p:spPr>
          <a:xfrm>
            <a:off x="3231750" y="3950434"/>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126" name="Google Shape;509;p25">
            <a:extLst>
              <a:ext uri="{FF2B5EF4-FFF2-40B4-BE49-F238E27FC236}">
                <a16:creationId xmlns:a16="http://schemas.microsoft.com/office/drawing/2014/main" id="{412EEB9F-E009-E426-0DCE-A963F224C7BC}"/>
              </a:ext>
            </a:extLst>
          </p:cNvPr>
          <p:cNvSpPr txBox="1"/>
          <p:nvPr/>
        </p:nvSpPr>
        <p:spPr>
          <a:xfrm>
            <a:off x="757172" y="2974850"/>
            <a:ext cx="374486" cy="370346"/>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X</a:t>
            </a:r>
            <a:endParaRPr sz="1200" b="1" dirty="0">
              <a:latin typeface="Consolas"/>
              <a:ea typeface="Consolas"/>
              <a:cs typeface="Consolas"/>
              <a:sym typeface="Consolas"/>
            </a:endParaRPr>
          </a:p>
        </p:txBody>
      </p:sp>
      <p:sp>
        <p:nvSpPr>
          <p:cNvPr id="127" name="Google Shape;509;p25">
            <a:extLst>
              <a:ext uri="{FF2B5EF4-FFF2-40B4-BE49-F238E27FC236}">
                <a16:creationId xmlns:a16="http://schemas.microsoft.com/office/drawing/2014/main" id="{294D7FFB-87DA-B7B2-5721-8502BA4AF86F}"/>
              </a:ext>
            </a:extLst>
          </p:cNvPr>
          <p:cNvSpPr txBox="1"/>
          <p:nvPr/>
        </p:nvSpPr>
        <p:spPr>
          <a:xfrm>
            <a:off x="757172" y="3463029"/>
            <a:ext cx="374486" cy="370346"/>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Y</a:t>
            </a:r>
          </a:p>
        </p:txBody>
      </p:sp>
      <p:sp>
        <p:nvSpPr>
          <p:cNvPr id="128" name="Google Shape;509;p25">
            <a:extLst>
              <a:ext uri="{FF2B5EF4-FFF2-40B4-BE49-F238E27FC236}">
                <a16:creationId xmlns:a16="http://schemas.microsoft.com/office/drawing/2014/main" id="{B1D88FBA-5218-6B01-5C64-481629B390B3}"/>
              </a:ext>
            </a:extLst>
          </p:cNvPr>
          <p:cNvSpPr txBox="1"/>
          <p:nvPr/>
        </p:nvSpPr>
        <p:spPr>
          <a:xfrm>
            <a:off x="750985" y="3923382"/>
            <a:ext cx="374486" cy="370346"/>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t</a:t>
            </a:r>
            <a:endParaRPr sz="1200" b="1" dirty="0">
              <a:latin typeface="Consolas"/>
              <a:ea typeface="Consolas"/>
              <a:cs typeface="Consolas"/>
              <a:sym typeface="Consolas"/>
            </a:endParaRPr>
          </a:p>
        </p:txBody>
      </p:sp>
      <p:cxnSp>
        <p:nvCxnSpPr>
          <p:cNvPr id="129" name="直接箭头连接符 128">
            <a:extLst>
              <a:ext uri="{FF2B5EF4-FFF2-40B4-BE49-F238E27FC236}">
                <a16:creationId xmlns:a16="http://schemas.microsoft.com/office/drawing/2014/main" id="{DA4A483D-086F-5109-F180-60CD9322B3AF}"/>
              </a:ext>
            </a:extLst>
          </p:cNvPr>
          <p:cNvCxnSpPr>
            <a:stCxn id="126" idx="3"/>
            <a:endCxn id="116" idx="2"/>
          </p:cNvCxnSpPr>
          <p:nvPr/>
        </p:nvCxnSpPr>
        <p:spPr>
          <a:xfrm flipV="1">
            <a:off x="1131658" y="3149217"/>
            <a:ext cx="710415" cy="10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1F378CBF-0B49-7452-B18E-8ACD242C88A9}"/>
              </a:ext>
            </a:extLst>
          </p:cNvPr>
          <p:cNvCxnSpPr>
            <a:stCxn id="127" idx="3"/>
            <a:endCxn id="116" idx="2"/>
          </p:cNvCxnSpPr>
          <p:nvPr/>
        </p:nvCxnSpPr>
        <p:spPr>
          <a:xfrm flipV="1">
            <a:off x="1131658" y="3149217"/>
            <a:ext cx="710415" cy="498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C81FA0C8-F4C5-4B4D-549C-FB2600C1E68D}"/>
              </a:ext>
            </a:extLst>
          </p:cNvPr>
          <p:cNvCxnSpPr>
            <a:stCxn id="128" idx="3"/>
            <a:endCxn id="116" idx="2"/>
          </p:cNvCxnSpPr>
          <p:nvPr/>
        </p:nvCxnSpPr>
        <p:spPr>
          <a:xfrm flipV="1">
            <a:off x="1125471" y="3149217"/>
            <a:ext cx="716602" cy="959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05676A00-29CF-79FB-D9A3-CA7A4B68C887}"/>
              </a:ext>
            </a:extLst>
          </p:cNvPr>
          <p:cNvCxnSpPr>
            <a:stCxn id="127" idx="3"/>
            <a:endCxn id="117" idx="2"/>
          </p:cNvCxnSpPr>
          <p:nvPr/>
        </p:nvCxnSpPr>
        <p:spPr>
          <a:xfrm flipV="1">
            <a:off x="1131658" y="3620376"/>
            <a:ext cx="704228" cy="27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FFCF26D0-35BA-AD39-79D9-46153689C32D}"/>
              </a:ext>
            </a:extLst>
          </p:cNvPr>
          <p:cNvCxnSpPr>
            <a:stCxn id="126" idx="3"/>
            <a:endCxn id="117" idx="2"/>
          </p:cNvCxnSpPr>
          <p:nvPr/>
        </p:nvCxnSpPr>
        <p:spPr>
          <a:xfrm>
            <a:off x="1131658" y="3160023"/>
            <a:ext cx="704228" cy="46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68CC3098-5943-689A-D4C2-10B2C4B68DEE}"/>
              </a:ext>
            </a:extLst>
          </p:cNvPr>
          <p:cNvCxnSpPr>
            <a:stCxn id="126" idx="3"/>
            <a:endCxn id="118" idx="2"/>
          </p:cNvCxnSpPr>
          <p:nvPr/>
        </p:nvCxnSpPr>
        <p:spPr>
          <a:xfrm>
            <a:off x="1131658" y="3160023"/>
            <a:ext cx="704228" cy="937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CC5ACC57-C263-155F-AB44-7C99FCAC3DAC}"/>
              </a:ext>
            </a:extLst>
          </p:cNvPr>
          <p:cNvCxnSpPr>
            <a:stCxn id="127" idx="3"/>
            <a:endCxn id="118" idx="2"/>
          </p:cNvCxnSpPr>
          <p:nvPr/>
        </p:nvCxnSpPr>
        <p:spPr>
          <a:xfrm>
            <a:off x="1131658" y="3648202"/>
            <a:ext cx="704228" cy="449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EB753C08-C3D3-C2EB-AF03-718334733F09}"/>
              </a:ext>
            </a:extLst>
          </p:cNvPr>
          <p:cNvCxnSpPr>
            <a:stCxn id="128" idx="3"/>
            <a:endCxn id="118" idx="2"/>
          </p:cNvCxnSpPr>
          <p:nvPr/>
        </p:nvCxnSpPr>
        <p:spPr>
          <a:xfrm flipV="1">
            <a:off x="1125471" y="4097294"/>
            <a:ext cx="710415" cy="11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3F8F2513-B5AF-E051-E2A9-FD5ADAF19DEA}"/>
              </a:ext>
            </a:extLst>
          </p:cNvPr>
          <p:cNvCxnSpPr>
            <a:stCxn id="116" idx="6"/>
            <a:endCxn id="119" idx="2"/>
          </p:cNvCxnSpPr>
          <p:nvPr/>
        </p:nvCxnSpPr>
        <p:spPr>
          <a:xfrm>
            <a:off x="2137858" y="3149217"/>
            <a:ext cx="250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B436E789-5C57-688C-C99D-44845939F11A}"/>
              </a:ext>
            </a:extLst>
          </p:cNvPr>
          <p:cNvCxnSpPr>
            <a:stCxn id="117" idx="6"/>
            <a:endCxn id="120" idx="2"/>
          </p:cNvCxnSpPr>
          <p:nvPr/>
        </p:nvCxnSpPr>
        <p:spPr>
          <a:xfrm>
            <a:off x="2131671" y="3620376"/>
            <a:ext cx="250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2F51DD86-58E6-4AD5-EBCA-7BD9C3DA66C1}"/>
              </a:ext>
            </a:extLst>
          </p:cNvPr>
          <p:cNvCxnSpPr>
            <a:stCxn id="118" idx="6"/>
            <a:endCxn id="121" idx="2"/>
          </p:cNvCxnSpPr>
          <p:nvPr/>
        </p:nvCxnSpPr>
        <p:spPr>
          <a:xfrm flipV="1">
            <a:off x="2131671" y="4089980"/>
            <a:ext cx="250205" cy="7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86852F64-3E03-3312-661A-1A652BD03A63}"/>
              </a:ext>
            </a:extLst>
          </p:cNvPr>
          <p:cNvCxnSpPr>
            <a:endCxn id="120" idx="2"/>
          </p:cNvCxnSpPr>
          <p:nvPr/>
        </p:nvCxnSpPr>
        <p:spPr>
          <a:xfrm>
            <a:off x="2131671" y="3150773"/>
            <a:ext cx="250205" cy="483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7A2A600C-ED82-0F30-95F6-29CB5CFD3949}"/>
              </a:ext>
            </a:extLst>
          </p:cNvPr>
          <p:cNvCxnSpPr>
            <a:stCxn id="116" idx="6"/>
            <a:endCxn id="121" idx="2"/>
          </p:cNvCxnSpPr>
          <p:nvPr/>
        </p:nvCxnSpPr>
        <p:spPr>
          <a:xfrm>
            <a:off x="2137858" y="3149217"/>
            <a:ext cx="244018" cy="959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F01318EA-1AA0-56D1-5FF8-DDB2D8B37064}"/>
              </a:ext>
            </a:extLst>
          </p:cNvPr>
          <p:cNvCxnSpPr>
            <a:stCxn id="117" idx="6"/>
          </p:cNvCxnSpPr>
          <p:nvPr/>
        </p:nvCxnSpPr>
        <p:spPr>
          <a:xfrm flipV="1">
            <a:off x="2131671" y="3154620"/>
            <a:ext cx="240430" cy="465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45C5F10D-F1D1-DB70-3CE0-060BD148C9F5}"/>
              </a:ext>
            </a:extLst>
          </p:cNvPr>
          <p:cNvCxnSpPr>
            <a:stCxn id="117" idx="6"/>
          </p:cNvCxnSpPr>
          <p:nvPr/>
        </p:nvCxnSpPr>
        <p:spPr>
          <a:xfrm>
            <a:off x="2131671" y="3620376"/>
            <a:ext cx="223244" cy="481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3A1C0E7E-4FCB-CB72-ED7B-D94336837A9B}"/>
              </a:ext>
            </a:extLst>
          </p:cNvPr>
          <p:cNvCxnSpPr/>
          <p:nvPr/>
        </p:nvCxnSpPr>
        <p:spPr>
          <a:xfrm flipV="1">
            <a:off x="2141446" y="3172366"/>
            <a:ext cx="213469" cy="948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14158FDA-6934-80B7-3123-71D15223A287}"/>
              </a:ext>
            </a:extLst>
          </p:cNvPr>
          <p:cNvCxnSpPr/>
          <p:nvPr/>
        </p:nvCxnSpPr>
        <p:spPr>
          <a:xfrm flipV="1">
            <a:off x="2160275" y="3620375"/>
            <a:ext cx="215414" cy="531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95B5E69-E406-DA20-9139-6D33BB2F98B5}"/>
              </a:ext>
            </a:extLst>
          </p:cNvPr>
          <p:cNvCxnSpPr>
            <a:cxnSpLocks/>
            <a:stCxn id="119" idx="6"/>
            <a:endCxn id="125" idx="2"/>
          </p:cNvCxnSpPr>
          <p:nvPr/>
        </p:nvCxnSpPr>
        <p:spPr>
          <a:xfrm>
            <a:off x="2683848" y="3149217"/>
            <a:ext cx="547902" cy="952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a:extLst>
              <a:ext uri="{FF2B5EF4-FFF2-40B4-BE49-F238E27FC236}">
                <a16:creationId xmlns:a16="http://schemas.microsoft.com/office/drawing/2014/main" id="{F07D1525-3455-0B10-F3BB-B00603B990C3}"/>
              </a:ext>
            </a:extLst>
          </p:cNvPr>
          <p:cNvCxnSpPr>
            <a:stCxn id="121" idx="6"/>
          </p:cNvCxnSpPr>
          <p:nvPr/>
        </p:nvCxnSpPr>
        <p:spPr>
          <a:xfrm flipV="1">
            <a:off x="2677661" y="3172366"/>
            <a:ext cx="544314" cy="917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95F61E47-7A68-D168-6F70-6F38D480A3C2}"/>
              </a:ext>
            </a:extLst>
          </p:cNvPr>
          <p:cNvCxnSpPr>
            <a:endCxn id="123" idx="2"/>
          </p:cNvCxnSpPr>
          <p:nvPr/>
        </p:nvCxnSpPr>
        <p:spPr>
          <a:xfrm flipV="1">
            <a:off x="2712721" y="3153883"/>
            <a:ext cx="525216" cy="18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19B971A7-BB18-DD91-0A94-059D17DFC6A0}"/>
              </a:ext>
            </a:extLst>
          </p:cNvPr>
          <p:cNvCxnSpPr>
            <a:stCxn id="120" idx="6"/>
            <a:endCxn id="124" idx="2"/>
          </p:cNvCxnSpPr>
          <p:nvPr/>
        </p:nvCxnSpPr>
        <p:spPr>
          <a:xfrm>
            <a:off x="2677661" y="3620376"/>
            <a:ext cx="554089" cy="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216D0198-DA8A-1EEB-165C-4482EBBA93B0}"/>
              </a:ext>
            </a:extLst>
          </p:cNvPr>
          <p:cNvCxnSpPr>
            <a:stCxn id="121" idx="6"/>
            <a:endCxn id="125" idx="2"/>
          </p:cNvCxnSpPr>
          <p:nvPr/>
        </p:nvCxnSpPr>
        <p:spPr>
          <a:xfrm>
            <a:off x="2677661" y="4089980"/>
            <a:ext cx="554089" cy="11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67F82C26-DD05-DDC6-C978-158A3357E5BF}"/>
              </a:ext>
            </a:extLst>
          </p:cNvPr>
          <p:cNvCxnSpPr>
            <a:endCxn id="124" idx="2"/>
          </p:cNvCxnSpPr>
          <p:nvPr/>
        </p:nvCxnSpPr>
        <p:spPr>
          <a:xfrm flipV="1">
            <a:off x="2677661" y="3625042"/>
            <a:ext cx="554089" cy="476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EBC8E20D-A316-9C22-0BF7-259673649838}"/>
              </a:ext>
            </a:extLst>
          </p:cNvPr>
          <p:cNvCxnSpPr>
            <a:endCxn id="123" idx="2"/>
          </p:cNvCxnSpPr>
          <p:nvPr/>
        </p:nvCxnSpPr>
        <p:spPr>
          <a:xfrm flipV="1">
            <a:off x="2712721" y="3153883"/>
            <a:ext cx="525216" cy="468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F8E9DA75-DD9F-1113-BAE1-0BF475A0AF26}"/>
              </a:ext>
            </a:extLst>
          </p:cNvPr>
          <p:cNvCxnSpPr>
            <a:endCxn id="124" idx="3"/>
          </p:cNvCxnSpPr>
          <p:nvPr/>
        </p:nvCxnSpPr>
        <p:spPr>
          <a:xfrm>
            <a:off x="2690303" y="3181077"/>
            <a:ext cx="541447" cy="443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1797E6BB-0CB2-7DE7-4853-322DF52E474B}"/>
              </a:ext>
            </a:extLst>
          </p:cNvPr>
          <p:cNvCxnSpPr>
            <a:stCxn id="120" idx="6"/>
          </p:cNvCxnSpPr>
          <p:nvPr/>
        </p:nvCxnSpPr>
        <p:spPr>
          <a:xfrm>
            <a:off x="2677661" y="3620376"/>
            <a:ext cx="519029" cy="445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5" name="矩形 154">
            <a:extLst>
              <a:ext uri="{FF2B5EF4-FFF2-40B4-BE49-F238E27FC236}">
                <a16:creationId xmlns:a16="http://schemas.microsoft.com/office/drawing/2014/main" id="{8F3182F2-81E8-5B55-25A8-B639EBA4BB7E}"/>
              </a:ext>
            </a:extLst>
          </p:cNvPr>
          <p:cNvSpPr/>
          <p:nvPr/>
        </p:nvSpPr>
        <p:spPr>
          <a:xfrm>
            <a:off x="2764464" y="3149216"/>
            <a:ext cx="360909" cy="1002477"/>
          </a:xfrm>
          <a:prstGeom prst="rect">
            <a:avLst/>
          </a:prstGeom>
          <a:solidFill>
            <a:schemeClr val="bg1">
              <a:lumMod val="95000"/>
            </a:schemeClr>
          </a:solidFill>
          <a:ln>
            <a:solidFill>
              <a:schemeClr val="bg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56" name="Google Shape;509;p25">
                <a:extLst>
                  <a:ext uri="{FF2B5EF4-FFF2-40B4-BE49-F238E27FC236}">
                    <a16:creationId xmlns:a16="http://schemas.microsoft.com/office/drawing/2014/main" id="{0037B012-B8FB-3186-A97A-8B475AA14870}"/>
                  </a:ext>
                </a:extLst>
              </p:cNvPr>
              <p:cNvSpPr txBox="1"/>
              <p:nvPr/>
            </p:nvSpPr>
            <p:spPr>
              <a:xfrm>
                <a:off x="4097078" y="3443485"/>
                <a:ext cx="382771" cy="38989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right"/>
                    </m:oMathParaPr>
                    <m:oMath xmlns:m="http://schemas.openxmlformats.org/officeDocument/2006/math">
                      <m:sSub>
                        <m:sSubPr>
                          <m:ctrlPr>
                            <a:rPr lang="en-US" altLang="zh-CN" sz="1200" b="1" i="1" smtClean="0">
                              <a:latin typeface="Cambria Math" panose="02040503050406030204" pitchFamily="18" charset="0"/>
                              <a:sym typeface="Consolas"/>
                            </a:rPr>
                          </m:ctrlPr>
                        </m:sSubPr>
                        <m:e>
                          <m:r>
                            <a:rPr lang="en-US" altLang="zh-CN" sz="1200" b="1" i="1" smtClean="0">
                              <a:latin typeface="Cambria Math" panose="02040503050406030204" pitchFamily="18" charset="0"/>
                              <a:sym typeface="Consolas"/>
                            </a:rPr>
                            <m:t>𝒖</m:t>
                          </m:r>
                        </m:e>
                        <m:sub>
                          <m:r>
                            <a:rPr lang="en-US" altLang="zh-CN" sz="1200" b="1" i="1" smtClean="0">
                              <a:latin typeface="Cambria Math" panose="02040503050406030204" pitchFamily="18" charset="0"/>
                              <a:sym typeface="Consolas"/>
                            </a:rPr>
                            <m:t>𝟐</m:t>
                          </m:r>
                        </m:sub>
                      </m:sSub>
                    </m:oMath>
                  </m:oMathPara>
                </a14:m>
                <a:endParaRPr sz="1200" b="1" dirty="0">
                  <a:latin typeface="Consolas"/>
                  <a:ea typeface="Consolas"/>
                  <a:cs typeface="Consolas"/>
                  <a:sym typeface="Consolas"/>
                </a:endParaRPr>
              </a:p>
            </p:txBody>
          </p:sp>
        </mc:Choice>
        <mc:Fallback>
          <p:sp>
            <p:nvSpPr>
              <p:cNvPr id="156" name="Google Shape;509;p25">
                <a:extLst>
                  <a:ext uri="{FF2B5EF4-FFF2-40B4-BE49-F238E27FC236}">
                    <a16:creationId xmlns:a16="http://schemas.microsoft.com/office/drawing/2014/main" id="{0037B012-B8FB-3186-A97A-8B475AA14870}"/>
                  </a:ext>
                </a:extLst>
              </p:cNvPr>
              <p:cNvSpPr txBox="1">
                <a:spLocks noRot="1" noChangeAspect="1" noMove="1" noResize="1" noEditPoints="1" noAdjustHandles="1" noChangeArrowheads="1" noChangeShapeType="1" noTextEdit="1"/>
              </p:cNvSpPr>
              <p:nvPr/>
            </p:nvSpPr>
            <p:spPr>
              <a:xfrm>
                <a:off x="4097078" y="3443485"/>
                <a:ext cx="382771" cy="389890"/>
              </a:xfrm>
              <a:prstGeom prst="rect">
                <a:avLst/>
              </a:prstGeom>
              <a:blipFill>
                <a:blip r:embed="rId3"/>
                <a:stretch>
                  <a:fillRect/>
                </a:stretch>
              </a:blipFill>
              <a:ln w="9525" cap="flat" cmpd="sng">
                <a:solidFill>
                  <a:srgbClr val="0097A7"/>
                </a:solidFill>
                <a:prstDash val="solid"/>
                <a:round/>
                <a:headEnd type="none" w="sm" len="sm"/>
                <a:tailEnd type="none" w="sm" len="sm"/>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7" name="矩形: 圆角 156">
                <a:extLst>
                  <a:ext uri="{FF2B5EF4-FFF2-40B4-BE49-F238E27FC236}">
                    <a16:creationId xmlns:a16="http://schemas.microsoft.com/office/drawing/2014/main" id="{CD1F5C87-3315-90A5-0EAD-62A9A630061B}"/>
                  </a:ext>
                </a:extLst>
              </p:cNvPr>
              <p:cNvSpPr/>
              <p:nvPr/>
            </p:nvSpPr>
            <p:spPr>
              <a:xfrm>
                <a:off x="1869585" y="318341"/>
                <a:ext cx="1616151" cy="30800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𝑁𝑁</m:t>
                          </m:r>
                        </m:e>
                        <m:sub>
                          <m:r>
                            <a:rPr lang="en-US" altLang="zh-CN" b="0" i="1" smtClean="0">
                              <a:latin typeface="Cambria Math" panose="02040503050406030204" pitchFamily="18" charset="0"/>
                            </a:rPr>
                            <m:t>1</m:t>
                          </m:r>
                        </m:sub>
                      </m:sSub>
                    </m:oMath>
                  </m:oMathPara>
                </a14:m>
                <a:endParaRPr lang="zh-CN" altLang="en-US" dirty="0"/>
              </a:p>
            </p:txBody>
          </p:sp>
        </mc:Choice>
        <mc:Fallback>
          <p:sp>
            <p:nvSpPr>
              <p:cNvPr id="157" name="矩形: 圆角 156">
                <a:extLst>
                  <a:ext uri="{FF2B5EF4-FFF2-40B4-BE49-F238E27FC236}">
                    <a16:creationId xmlns:a16="http://schemas.microsoft.com/office/drawing/2014/main" id="{CD1F5C87-3315-90A5-0EAD-62A9A630061B}"/>
                  </a:ext>
                </a:extLst>
              </p:cNvPr>
              <p:cNvSpPr>
                <a:spLocks noRot="1" noChangeAspect="1" noMove="1" noResize="1" noEditPoints="1" noAdjustHandles="1" noChangeArrowheads="1" noChangeShapeType="1" noTextEdit="1"/>
              </p:cNvSpPr>
              <p:nvPr/>
            </p:nvSpPr>
            <p:spPr>
              <a:xfrm>
                <a:off x="1869585" y="318341"/>
                <a:ext cx="1616151" cy="308001"/>
              </a:xfrm>
              <a:prstGeom prst="round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8" name="矩形: 圆角 157">
                <a:extLst>
                  <a:ext uri="{FF2B5EF4-FFF2-40B4-BE49-F238E27FC236}">
                    <a16:creationId xmlns:a16="http://schemas.microsoft.com/office/drawing/2014/main" id="{66326867-561D-6643-9A1E-40F48B9F115E}"/>
                  </a:ext>
                </a:extLst>
              </p:cNvPr>
              <p:cNvSpPr/>
              <p:nvPr/>
            </p:nvSpPr>
            <p:spPr>
              <a:xfrm>
                <a:off x="1883596" y="4517158"/>
                <a:ext cx="1616151" cy="30800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𝑁𝑁</m:t>
                          </m:r>
                        </m:e>
                        <m:sub>
                          <m:r>
                            <a:rPr lang="en-US" altLang="zh-CN" b="0" i="1" smtClean="0">
                              <a:latin typeface="Cambria Math" panose="02040503050406030204" pitchFamily="18" charset="0"/>
                            </a:rPr>
                            <m:t>2</m:t>
                          </m:r>
                        </m:sub>
                      </m:sSub>
                    </m:oMath>
                  </m:oMathPara>
                </a14:m>
                <a:endParaRPr lang="zh-CN" altLang="en-US" dirty="0"/>
              </a:p>
            </p:txBody>
          </p:sp>
        </mc:Choice>
        <mc:Fallback>
          <p:sp>
            <p:nvSpPr>
              <p:cNvPr id="158" name="矩形: 圆角 157">
                <a:extLst>
                  <a:ext uri="{FF2B5EF4-FFF2-40B4-BE49-F238E27FC236}">
                    <a16:creationId xmlns:a16="http://schemas.microsoft.com/office/drawing/2014/main" id="{66326867-561D-6643-9A1E-40F48B9F115E}"/>
                  </a:ext>
                </a:extLst>
              </p:cNvPr>
              <p:cNvSpPr>
                <a:spLocks noRot="1" noChangeAspect="1" noMove="1" noResize="1" noEditPoints="1" noAdjustHandles="1" noChangeArrowheads="1" noChangeShapeType="1" noTextEdit="1"/>
              </p:cNvSpPr>
              <p:nvPr/>
            </p:nvSpPr>
            <p:spPr>
              <a:xfrm>
                <a:off x="1883596" y="4517158"/>
                <a:ext cx="1616151" cy="308001"/>
              </a:xfrm>
              <a:prstGeom prst="roundRect">
                <a:avLst/>
              </a:prstGeom>
              <a:blipFill>
                <a:blip r:embed="rId5"/>
                <a:stretch>
                  <a:fillRect/>
                </a:stretch>
              </a:blipFill>
            </p:spPr>
            <p:txBody>
              <a:bodyPr/>
              <a:lstStyle/>
              <a:p>
                <a:r>
                  <a:rPr lang="zh-CN" altLang="en-US">
                    <a:noFill/>
                  </a:rPr>
                  <a:t> </a:t>
                </a:r>
              </a:p>
            </p:txBody>
          </p:sp>
        </mc:Fallback>
      </mc:AlternateContent>
      <p:cxnSp>
        <p:nvCxnSpPr>
          <p:cNvPr id="160" name="直接箭头连接符 159">
            <a:extLst>
              <a:ext uri="{FF2B5EF4-FFF2-40B4-BE49-F238E27FC236}">
                <a16:creationId xmlns:a16="http://schemas.microsoft.com/office/drawing/2014/main" id="{7B90BC69-EA37-9D93-D493-77598A23927B}"/>
              </a:ext>
            </a:extLst>
          </p:cNvPr>
          <p:cNvCxnSpPr>
            <a:stCxn id="28" idx="6"/>
            <a:endCxn id="114" idx="1"/>
          </p:cNvCxnSpPr>
          <p:nvPr/>
        </p:nvCxnSpPr>
        <p:spPr>
          <a:xfrm>
            <a:off x="3533723" y="1054839"/>
            <a:ext cx="563356" cy="484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AEA12F6C-4A2B-263C-3625-4EE7E6BA0336}"/>
              </a:ext>
            </a:extLst>
          </p:cNvPr>
          <p:cNvCxnSpPr>
            <a:stCxn id="29" idx="6"/>
            <a:endCxn id="114" idx="1"/>
          </p:cNvCxnSpPr>
          <p:nvPr/>
        </p:nvCxnSpPr>
        <p:spPr>
          <a:xfrm>
            <a:off x="3527536" y="1525998"/>
            <a:ext cx="569543" cy="13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A8129F56-4B44-8290-D9B5-81131E83A488}"/>
              </a:ext>
            </a:extLst>
          </p:cNvPr>
          <p:cNvCxnSpPr>
            <a:stCxn id="30" idx="6"/>
            <a:endCxn id="114" idx="1"/>
          </p:cNvCxnSpPr>
          <p:nvPr/>
        </p:nvCxnSpPr>
        <p:spPr>
          <a:xfrm flipV="1">
            <a:off x="3527536" y="1539386"/>
            <a:ext cx="569543" cy="463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57DF0868-2E08-97ED-5472-DB3E6E951FE9}"/>
              </a:ext>
            </a:extLst>
          </p:cNvPr>
          <p:cNvCxnSpPr>
            <a:stCxn id="123" idx="6"/>
            <a:endCxn id="156" idx="1"/>
          </p:cNvCxnSpPr>
          <p:nvPr/>
        </p:nvCxnSpPr>
        <p:spPr>
          <a:xfrm>
            <a:off x="3533722" y="3153883"/>
            <a:ext cx="563356" cy="484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123FE8CA-DE2D-5C11-7600-3F7A03DB6F24}"/>
              </a:ext>
            </a:extLst>
          </p:cNvPr>
          <p:cNvCxnSpPr>
            <a:endCxn id="156" idx="1"/>
          </p:cNvCxnSpPr>
          <p:nvPr/>
        </p:nvCxnSpPr>
        <p:spPr>
          <a:xfrm>
            <a:off x="3537310" y="3620375"/>
            <a:ext cx="559768" cy="18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9A944F18-49B7-DC08-0ADC-33C0FC6AEBCB}"/>
              </a:ext>
            </a:extLst>
          </p:cNvPr>
          <p:cNvCxnSpPr>
            <a:stCxn id="125" idx="6"/>
            <a:endCxn id="156" idx="1"/>
          </p:cNvCxnSpPr>
          <p:nvPr/>
        </p:nvCxnSpPr>
        <p:spPr>
          <a:xfrm flipV="1">
            <a:off x="3527535" y="3638430"/>
            <a:ext cx="569543" cy="463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1" name="矩形: 圆角 170">
            <a:extLst>
              <a:ext uri="{FF2B5EF4-FFF2-40B4-BE49-F238E27FC236}">
                <a16:creationId xmlns:a16="http://schemas.microsoft.com/office/drawing/2014/main" id="{83843668-7BC9-D0FA-5B49-91D613325B18}"/>
              </a:ext>
            </a:extLst>
          </p:cNvPr>
          <p:cNvSpPr/>
          <p:nvPr/>
        </p:nvSpPr>
        <p:spPr>
          <a:xfrm>
            <a:off x="4841358" y="1672857"/>
            <a:ext cx="3416595" cy="1704753"/>
          </a:xfrm>
          <a:prstGeom prst="roundRect">
            <a:avLst/>
          </a:prstGeom>
          <a:solidFill>
            <a:schemeClr val="bg1">
              <a:lumMod val="95000"/>
            </a:schemeClr>
          </a:solidFill>
          <a:ln>
            <a:solidFill>
              <a:schemeClr val="accent5">
                <a:lumMod val="60000"/>
                <a:lumOff val="40000"/>
              </a:schemeClr>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cxnSp>
        <p:nvCxnSpPr>
          <p:cNvPr id="173" name="直接箭头连接符 172">
            <a:extLst>
              <a:ext uri="{FF2B5EF4-FFF2-40B4-BE49-F238E27FC236}">
                <a16:creationId xmlns:a16="http://schemas.microsoft.com/office/drawing/2014/main" id="{6DF20123-314E-E146-21E2-7981A5FBB953}"/>
              </a:ext>
            </a:extLst>
          </p:cNvPr>
          <p:cNvCxnSpPr>
            <a:stCxn id="114" idx="3"/>
            <a:endCxn id="171" idx="1"/>
          </p:cNvCxnSpPr>
          <p:nvPr/>
        </p:nvCxnSpPr>
        <p:spPr>
          <a:xfrm>
            <a:off x="4479850" y="1539386"/>
            <a:ext cx="361508" cy="985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2C60CE76-EAF6-ED7D-C5E6-E2EBDBA6A0F1}"/>
              </a:ext>
            </a:extLst>
          </p:cNvPr>
          <p:cNvCxnSpPr>
            <a:stCxn id="156" idx="3"/>
            <a:endCxn id="171" idx="1"/>
          </p:cNvCxnSpPr>
          <p:nvPr/>
        </p:nvCxnSpPr>
        <p:spPr>
          <a:xfrm flipV="1">
            <a:off x="4479849" y="2525234"/>
            <a:ext cx="361509" cy="1113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矩形: 圆角 175">
            <a:extLst>
              <a:ext uri="{FF2B5EF4-FFF2-40B4-BE49-F238E27FC236}">
                <a16:creationId xmlns:a16="http://schemas.microsoft.com/office/drawing/2014/main" id="{1D3B8F6C-1918-AE24-D9ED-CF23E1A44FA2}"/>
              </a:ext>
            </a:extLst>
          </p:cNvPr>
          <p:cNvSpPr/>
          <p:nvPr/>
        </p:nvSpPr>
        <p:spPr>
          <a:xfrm>
            <a:off x="571382" y="669852"/>
            <a:ext cx="758125" cy="3847306"/>
          </a:xfrm>
          <a:prstGeom prst="roundRect">
            <a:avLst/>
          </a:prstGeom>
          <a:noFill/>
          <a:ln>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9" name="图片 178">
            <a:extLst>
              <a:ext uri="{FF2B5EF4-FFF2-40B4-BE49-F238E27FC236}">
                <a16:creationId xmlns:a16="http://schemas.microsoft.com/office/drawing/2014/main" id="{AA33319E-803A-A7CA-039B-55ED77C741C4}"/>
              </a:ext>
            </a:extLst>
          </p:cNvPr>
          <p:cNvPicPr>
            <a:picLocks noChangeAspect="1"/>
          </p:cNvPicPr>
          <p:nvPr/>
        </p:nvPicPr>
        <p:blipFill rotWithShape="1">
          <a:blip r:embed="rId6"/>
          <a:srcRect l="14403" t="1803" r="7656"/>
          <a:stretch/>
        </p:blipFill>
        <p:spPr>
          <a:xfrm>
            <a:off x="5054786" y="1998249"/>
            <a:ext cx="3111019" cy="1113196"/>
          </a:xfrm>
          <a:prstGeom prst="rect">
            <a:avLst/>
          </a:prstGeom>
          <a:ln>
            <a:noFill/>
          </a:ln>
          <a:effectLst>
            <a:softEdge rad="112500"/>
          </a:effectLst>
        </p:spPr>
      </p:pic>
      <p:sp>
        <p:nvSpPr>
          <p:cNvPr id="180" name="矩形: 圆角 179">
            <a:extLst>
              <a:ext uri="{FF2B5EF4-FFF2-40B4-BE49-F238E27FC236}">
                <a16:creationId xmlns:a16="http://schemas.microsoft.com/office/drawing/2014/main" id="{821C78F1-968D-F5F2-6BA1-B1D3E4F2447C}"/>
              </a:ext>
            </a:extLst>
          </p:cNvPr>
          <p:cNvSpPr/>
          <p:nvPr/>
        </p:nvSpPr>
        <p:spPr>
          <a:xfrm>
            <a:off x="4962244" y="4418940"/>
            <a:ext cx="3416595" cy="647743"/>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圆角 180">
            <a:extLst>
              <a:ext uri="{FF2B5EF4-FFF2-40B4-BE49-F238E27FC236}">
                <a16:creationId xmlns:a16="http://schemas.microsoft.com/office/drawing/2014/main" id="{F254543F-0B48-C01A-68FD-4E8413FE32D7}"/>
              </a:ext>
            </a:extLst>
          </p:cNvPr>
          <p:cNvSpPr/>
          <p:nvPr/>
        </p:nvSpPr>
        <p:spPr>
          <a:xfrm>
            <a:off x="1394295" y="233916"/>
            <a:ext cx="2489355" cy="4727944"/>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3" name="图片 182">
            <a:extLst>
              <a:ext uri="{FF2B5EF4-FFF2-40B4-BE49-F238E27FC236}">
                <a16:creationId xmlns:a16="http://schemas.microsoft.com/office/drawing/2014/main" id="{9DF78F1D-E57F-7AA2-3765-3BB6DB328EB6}"/>
              </a:ext>
            </a:extLst>
          </p:cNvPr>
          <p:cNvPicPr>
            <a:picLocks noChangeAspect="1"/>
          </p:cNvPicPr>
          <p:nvPr/>
        </p:nvPicPr>
        <p:blipFill rotWithShape="1">
          <a:blip r:embed="rId7"/>
          <a:srcRect l="5156" t="9474" r="4314" b="14812"/>
          <a:stretch/>
        </p:blipFill>
        <p:spPr>
          <a:xfrm>
            <a:off x="5046923" y="4529934"/>
            <a:ext cx="3104706" cy="411126"/>
          </a:xfrm>
          <a:prstGeom prst="rect">
            <a:avLst/>
          </a:prstGeom>
        </p:spPr>
      </p:pic>
      <p:cxnSp>
        <p:nvCxnSpPr>
          <p:cNvPr id="185" name="连接符: 肘形 184">
            <a:extLst>
              <a:ext uri="{FF2B5EF4-FFF2-40B4-BE49-F238E27FC236}">
                <a16:creationId xmlns:a16="http://schemas.microsoft.com/office/drawing/2014/main" id="{2CDA8F65-E930-2FE9-C151-15D421CEFA1D}"/>
              </a:ext>
            </a:extLst>
          </p:cNvPr>
          <p:cNvCxnSpPr>
            <a:stCxn id="176" idx="2"/>
          </p:cNvCxnSpPr>
          <p:nvPr/>
        </p:nvCxnSpPr>
        <p:spPr>
          <a:xfrm rot="16200000" flipH="1">
            <a:off x="2694816" y="2772787"/>
            <a:ext cx="536851" cy="4025592"/>
          </a:xfrm>
          <a:prstGeom prst="bentConnector2">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连接符: 肘形 186">
            <a:extLst>
              <a:ext uri="{FF2B5EF4-FFF2-40B4-BE49-F238E27FC236}">
                <a16:creationId xmlns:a16="http://schemas.microsoft.com/office/drawing/2014/main" id="{A50BEB28-210C-C80A-0E85-46809DB80A5B}"/>
              </a:ext>
            </a:extLst>
          </p:cNvPr>
          <p:cNvCxnSpPr>
            <a:stCxn id="171" idx="3"/>
            <a:endCxn id="180" idx="3"/>
          </p:cNvCxnSpPr>
          <p:nvPr/>
        </p:nvCxnSpPr>
        <p:spPr>
          <a:xfrm>
            <a:off x="8257953" y="2525234"/>
            <a:ext cx="120886" cy="2217578"/>
          </a:xfrm>
          <a:prstGeom prst="bentConnector3">
            <a:avLst>
              <a:gd name="adj1" fmla="val 289104"/>
            </a:avLst>
          </a:prstGeom>
          <a:ln w="28575">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8" name="矩形: 圆角 187">
            <a:extLst>
              <a:ext uri="{FF2B5EF4-FFF2-40B4-BE49-F238E27FC236}">
                <a16:creationId xmlns:a16="http://schemas.microsoft.com/office/drawing/2014/main" id="{EBFA570F-D7AC-74FA-A38B-AEE3AED86A3B}"/>
              </a:ext>
            </a:extLst>
          </p:cNvPr>
          <p:cNvSpPr/>
          <p:nvPr/>
        </p:nvSpPr>
        <p:spPr>
          <a:xfrm>
            <a:off x="4962244" y="3634289"/>
            <a:ext cx="3416595" cy="622048"/>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0" name="图片 189">
            <a:extLst>
              <a:ext uri="{FF2B5EF4-FFF2-40B4-BE49-F238E27FC236}">
                <a16:creationId xmlns:a16="http://schemas.microsoft.com/office/drawing/2014/main" id="{9DF4C5F9-4605-9582-48EB-271FEFB30957}"/>
              </a:ext>
            </a:extLst>
          </p:cNvPr>
          <p:cNvPicPr>
            <a:picLocks noChangeAspect="1"/>
          </p:cNvPicPr>
          <p:nvPr/>
        </p:nvPicPr>
        <p:blipFill rotWithShape="1">
          <a:blip r:embed="rId8"/>
          <a:srcRect l="2370" t="4818" r="6615" b="9322"/>
          <a:stretch/>
        </p:blipFill>
        <p:spPr>
          <a:xfrm>
            <a:off x="5083129" y="3819553"/>
            <a:ext cx="3174824" cy="300890"/>
          </a:xfrm>
          <a:prstGeom prst="rect">
            <a:avLst/>
          </a:prstGeom>
        </p:spPr>
      </p:pic>
      <p:cxnSp>
        <p:nvCxnSpPr>
          <p:cNvPr id="192" name="直接箭头连接符 191">
            <a:extLst>
              <a:ext uri="{FF2B5EF4-FFF2-40B4-BE49-F238E27FC236}">
                <a16:creationId xmlns:a16="http://schemas.microsoft.com/office/drawing/2014/main" id="{013FF299-11A2-1344-F947-E242A02EDED2}"/>
              </a:ext>
            </a:extLst>
          </p:cNvPr>
          <p:cNvCxnSpPr>
            <a:stCxn id="188" idx="1"/>
          </p:cNvCxnSpPr>
          <p:nvPr/>
        </p:nvCxnSpPr>
        <p:spPr>
          <a:xfrm flipH="1">
            <a:off x="3883650" y="3945313"/>
            <a:ext cx="1078594" cy="4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接箭头连接符 193">
            <a:extLst>
              <a:ext uri="{FF2B5EF4-FFF2-40B4-BE49-F238E27FC236}">
                <a16:creationId xmlns:a16="http://schemas.microsoft.com/office/drawing/2014/main" id="{EDEA6B9B-72B6-9DFF-CCC5-48B8C45992E0}"/>
              </a:ext>
            </a:extLst>
          </p:cNvPr>
          <p:cNvCxnSpPr>
            <a:stCxn id="180" idx="0"/>
            <a:endCxn id="188" idx="2"/>
          </p:cNvCxnSpPr>
          <p:nvPr/>
        </p:nvCxnSpPr>
        <p:spPr>
          <a:xfrm flipV="1">
            <a:off x="6670542" y="4256337"/>
            <a:ext cx="0" cy="162603"/>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28610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1809"/>
        <p:cNvGrpSpPr/>
        <p:nvPr/>
      </p:nvGrpSpPr>
      <p:grpSpPr>
        <a:xfrm>
          <a:off x="0" y="0"/>
          <a:ext cx="0" cy="0"/>
          <a:chOff x="0" y="0"/>
          <a:chExt cx="0" cy="0"/>
        </a:xfrm>
      </p:grpSpPr>
      <p:sp>
        <p:nvSpPr>
          <p:cNvPr id="1810" name="Google Shape;1810;p3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2"/>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2"/>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2"/>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2"/>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2"/>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2"/>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2"/>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2"/>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2"/>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2"/>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2"/>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2"/>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2"/>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2"/>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2"/>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2"/>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2"/>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2"/>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2"/>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2"/>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2"/>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2"/>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2"/>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2"/>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2"/>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2"/>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2"/>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2"/>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2"/>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2"/>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2"/>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2"/>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2"/>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2"/>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2"/>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2"/>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2"/>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2"/>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2"/>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2"/>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2"/>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2"/>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2"/>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2"/>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2"/>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3"/>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3"/>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3"/>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3"/>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3"/>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3"/>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3"/>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3"/>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3"/>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3"/>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3"/>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3"/>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3"/>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3"/>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3"/>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3"/>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3"/>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3"/>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3"/>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3"/>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3"/>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3"/>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3"/>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3"/>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3"/>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3"/>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3"/>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3"/>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3"/>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3"/>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3"/>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3"/>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3"/>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3"/>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3"/>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3"/>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3"/>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3"/>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3"/>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3"/>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3"/>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3"/>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3"/>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3"/>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3"/>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3"/>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3"/>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3"/>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3"/>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3"/>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3"/>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3"/>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3"/>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3"/>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3"/>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3"/>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3"/>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3"/>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4"/>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4"/>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4"/>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4"/>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4"/>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4"/>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4"/>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4"/>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4"/>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4"/>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4"/>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4"/>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4"/>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4"/>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4"/>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4"/>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4"/>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4"/>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4"/>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4"/>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4"/>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4"/>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4"/>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4"/>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4"/>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4"/>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4"/>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4"/>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4"/>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4"/>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4"/>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4"/>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4"/>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4"/>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4"/>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4"/>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5"/>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5"/>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5"/>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5"/>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5"/>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5"/>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5"/>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5"/>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5"/>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5"/>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5"/>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5"/>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5"/>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5"/>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5"/>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5"/>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5"/>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5"/>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5"/>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5"/>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5"/>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5"/>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5"/>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5"/>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5"/>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5"/>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5"/>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5"/>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5"/>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5"/>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5"/>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5"/>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5"/>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5"/>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5"/>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5"/>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5"/>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5"/>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5"/>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5"/>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5"/>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5"/>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5"/>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5"/>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5"/>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5"/>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5"/>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5"/>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5"/>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5"/>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5"/>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5"/>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5"/>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5"/>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5"/>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5"/>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5"/>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5"/>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5"/>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5"/>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5"/>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5"/>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5"/>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5"/>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5"/>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5"/>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5"/>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5"/>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5"/>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5"/>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5"/>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5"/>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5"/>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5"/>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5"/>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5"/>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2592"/>
        <p:cNvGrpSpPr/>
        <p:nvPr/>
      </p:nvGrpSpPr>
      <p:grpSpPr>
        <a:xfrm>
          <a:off x="0" y="0"/>
          <a:ext cx="0" cy="0"/>
          <a:chOff x="0" y="0"/>
          <a:chExt cx="0" cy="0"/>
        </a:xfrm>
      </p:grpSpPr>
      <p:sp>
        <p:nvSpPr>
          <p:cNvPr id="2593" name="Google Shape;2593;p3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2597"/>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2601"/>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2605"/>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2609"/>
        <p:cNvGrpSpPr/>
        <p:nvPr/>
      </p:nvGrpSpPr>
      <p:grpSpPr>
        <a:xfrm>
          <a:off x="0" y="0"/>
          <a:ext cx="0" cy="0"/>
          <a:chOff x="0" y="0"/>
          <a:chExt cx="0" cy="0"/>
        </a:xfrm>
      </p:grpSpPr>
      <p:sp>
        <p:nvSpPr>
          <p:cNvPr id="2610" name="Google Shape;2610;p40"/>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Community Contributions</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890125" y="125297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grpSp>
        <p:nvGrpSpPr>
          <p:cNvPr id="2615" name="Google Shape;2615;p41"/>
          <p:cNvGrpSpPr/>
          <p:nvPr/>
        </p:nvGrpSpPr>
        <p:grpSpPr>
          <a:xfrm>
            <a:off x="1677893" y="1917852"/>
            <a:ext cx="1768767" cy="1771332"/>
            <a:chOff x="5448325" y="610550"/>
            <a:chExt cx="2742700" cy="2742000"/>
          </a:xfrm>
        </p:grpSpPr>
        <p:sp>
          <p:nvSpPr>
            <p:cNvPr id="2616" name="Google Shape;2616;p41"/>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41"/>
          <p:cNvGrpSpPr/>
          <p:nvPr/>
        </p:nvGrpSpPr>
        <p:grpSpPr>
          <a:xfrm>
            <a:off x="1120231" y="1152499"/>
            <a:ext cx="530946" cy="531400"/>
            <a:chOff x="5448325" y="610550"/>
            <a:chExt cx="823300" cy="822600"/>
          </a:xfrm>
        </p:grpSpPr>
        <p:sp>
          <p:nvSpPr>
            <p:cNvPr id="2717" name="Google Shape;2717;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6" name="Google Shape;2726;p41"/>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2727" name="Google Shape;2727;p41"/>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2728" name="Google Shape;2728;p41"/>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2729" name="Google Shape;2729;p41"/>
          <p:cNvGrpSpPr/>
          <p:nvPr/>
        </p:nvGrpSpPr>
        <p:grpSpPr>
          <a:xfrm>
            <a:off x="5553569" y="3258415"/>
            <a:ext cx="1768767" cy="1735686"/>
            <a:chOff x="5448325" y="610550"/>
            <a:chExt cx="2742700" cy="2742000"/>
          </a:xfrm>
        </p:grpSpPr>
        <p:sp>
          <p:nvSpPr>
            <p:cNvPr id="2730" name="Google Shape;2730;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41"/>
          <p:cNvGrpSpPr/>
          <p:nvPr/>
        </p:nvGrpSpPr>
        <p:grpSpPr>
          <a:xfrm>
            <a:off x="5196705" y="2583251"/>
            <a:ext cx="530946" cy="520706"/>
            <a:chOff x="5448325" y="610550"/>
            <a:chExt cx="823300" cy="822600"/>
          </a:xfrm>
        </p:grpSpPr>
        <p:sp>
          <p:nvSpPr>
            <p:cNvPr id="2831" name="Google Shape;2831;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40" name="Google Shape;2840;p41"/>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2841" name="Google Shape;2841;p41"/>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2842" name="Google Shape;2842;p41"/>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2843" name="Google Shape;2843;p41"/>
          <p:cNvGrpSpPr/>
          <p:nvPr/>
        </p:nvGrpSpPr>
        <p:grpSpPr>
          <a:xfrm>
            <a:off x="5122078" y="161353"/>
            <a:ext cx="2200237" cy="2274977"/>
            <a:chOff x="5274478" y="161353"/>
            <a:chExt cx="2200237" cy="2274977"/>
          </a:xfrm>
        </p:grpSpPr>
        <p:grpSp>
          <p:nvGrpSpPr>
            <p:cNvPr id="2844" name="Google Shape;2844;p41"/>
            <p:cNvGrpSpPr/>
            <p:nvPr/>
          </p:nvGrpSpPr>
          <p:grpSpPr>
            <a:xfrm>
              <a:off x="5706772" y="743968"/>
              <a:ext cx="1767944" cy="1692362"/>
              <a:chOff x="5448325" y="610550"/>
              <a:chExt cx="2742700" cy="2742000"/>
            </a:xfrm>
          </p:grpSpPr>
          <p:sp>
            <p:nvSpPr>
              <p:cNvPr id="2845" name="Google Shape;2845;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41"/>
            <p:cNvGrpSpPr/>
            <p:nvPr/>
          </p:nvGrpSpPr>
          <p:grpSpPr>
            <a:xfrm>
              <a:off x="5274478" y="161353"/>
              <a:ext cx="530699" cy="507709"/>
              <a:chOff x="5448325" y="610550"/>
              <a:chExt cx="823300" cy="822600"/>
            </a:xfrm>
          </p:grpSpPr>
          <p:sp>
            <p:nvSpPr>
              <p:cNvPr id="2946" name="Google Shape;2946;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55" name="Google Shape;2955;p41"/>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2956" name="Google Shape;2956;p41"/>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2957" name="Google Shape;2957;p41"/>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2958" name="Google Shape;2958;p41"/>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959" name="Google Shape;2959;p41"/>
          <p:cNvCxnSpPr>
            <a:stCxn id="2675" idx="3"/>
            <a:endCxn id="2790"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2960" name="Google Shape;2960;p41"/>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2961" name="Google Shape;2961;p41"/>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2962" name="Google Shape;2962;p41"/>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2963" name="Google Shape;2963;p41"/>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2"/>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2"/>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2"/>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2"/>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2"/>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2"/>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3" name="Google Shape;3173;p42"/>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7" name="Google Shape;3797;p42"/>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2"/>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2"/>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2"/>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2"/>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7" name="Google Shape;4207;p42"/>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2"/>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2"/>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2"/>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2"/>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2"/>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2"/>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42"/>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2"/>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2"/>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2"/>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2"/>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2"/>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2"/>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2"/>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2"/>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2"/>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2"/>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2"/>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2"/>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2"/>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2"/>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2"/>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2"/>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2"/>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2"/>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2"/>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2"/>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5" name="Google Shape;4275;p42"/>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2"/>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3"/>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3"/>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3"/>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3"/>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3"/>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3"/>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3"/>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3"/>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3"/>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3"/>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3"/>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3"/>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3"/>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3"/>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3"/>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3"/>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3"/>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3"/>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3"/>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3"/>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3"/>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3"/>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3"/>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3"/>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3"/>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3"/>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3"/>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3"/>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3"/>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3"/>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3"/>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3"/>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3"/>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3"/>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grpSp>
        <p:nvGrpSpPr>
          <p:cNvPr id="4858" name="Google Shape;4858;p44"/>
          <p:cNvGrpSpPr/>
          <p:nvPr/>
        </p:nvGrpSpPr>
        <p:grpSpPr>
          <a:xfrm>
            <a:off x="1428479" y="761211"/>
            <a:ext cx="6756197" cy="3687658"/>
            <a:chOff x="-332755" y="1294130"/>
            <a:chExt cx="6482630" cy="2928340"/>
          </a:xfrm>
        </p:grpSpPr>
        <p:sp>
          <p:nvSpPr>
            <p:cNvPr id="4859" name="Google Shape;4859;p44"/>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4"/>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4"/>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4"/>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4"/>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4"/>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4870" name="Google Shape;4870;p44"/>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4871" name="Google Shape;4871;p44"/>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4872" name="Google Shape;4872;p44"/>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4873" name="Google Shape;4873;p44"/>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4877" name="Google Shape;4877;p44"/>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4878" name="Google Shape;4878;p44"/>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890" name="Google Shape;4890;p45"/>
            <p:cNvCxnSpPr>
              <a:stCxn id="4886" idx="6"/>
              <a:endCxn id="4887"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1" name="Google Shape;4891;p45"/>
            <p:cNvCxnSpPr>
              <a:stCxn id="4886" idx="6"/>
              <a:endCxn id="4889"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2" name="Google Shape;4892;p45"/>
            <p:cNvCxnSpPr>
              <a:stCxn id="4886" idx="6"/>
              <a:endCxn id="4888"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4" name="Google Shape;4894;p45"/>
            <p:cNvCxnSpPr>
              <a:stCxn id="4884" idx="6"/>
              <a:endCxn id="4887"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5" name="Google Shape;4895;p45"/>
            <p:cNvCxnSpPr>
              <a:stCxn id="4884" idx="6"/>
              <a:endCxn id="4888"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8" name="Google Shape;4898;p45"/>
            <p:cNvCxnSpPr>
              <a:stCxn id="4885" idx="6"/>
              <a:endCxn id="4888"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01" name="Google Shape;4901;p45"/>
            <p:cNvCxnSpPr>
              <a:stCxn id="4889" idx="6"/>
              <a:endCxn id="4899"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02" name="Google Shape;4902;p45"/>
            <p:cNvCxnSpPr>
              <a:stCxn id="4889" idx="6"/>
              <a:endCxn id="4900"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7" name="Google Shape;4907;p45"/>
            <p:cNvCxnSpPr>
              <a:stCxn id="4899"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08" name="Google Shape;4908;p45"/>
            <p:cNvCxnSpPr>
              <a:stCxn id="4900"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3" name="Google Shape;4913;p45"/>
            <p:cNvCxnSpPr>
              <a:stCxn id="4909" idx="6"/>
              <a:endCxn id="4899"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4914" name="Google Shape;4914;p45"/>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6" name="Google Shape;4916;p45"/>
            <p:cNvCxnSpPr>
              <a:endCxn id="4900"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4917" name="Google Shape;4917;p45"/>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
                <a:t>Retraining w/o expansion</a:t>
              </a:r>
              <a:endParaRPr/>
            </a:p>
          </p:txBody>
        </p:sp>
        <p:sp>
          <p:nvSpPr>
            <p:cNvPr id="4918" name="Google Shape;4918;p45"/>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4919" name="Google Shape;4919;p45"/>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30" name="Google Shape;4930;p46"/>
          <p:cNvCxnSpPr>
            <a:stCxn id="4926" idx="6"/>
            <a:endCxn id="4927"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2" name="Google Shape;4932;p46"/>
          <p:cNvCxnSpPr>
            <a:stCxn id="4926" idx="6"/>
            <a:endCxn id="4928"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5" name="Google Shape;4935;p46"/>
          <p:cNvCxnSpPr>
            <a:stCxn id="4924" idx="6"/>
            <a:endCxn id="4928"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1" name="Google Shape;4941;p46"/>
          <p:cNvCxnSpPr>
            <a:stCxn id="4929" idx="6"/>
            <a:endCxn id="4939"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4942" name="Google Shape;4942;p46"/>
          <p:cNvCxnSpPr>
            <a:stCxn id="4929" idx="6"/>
            <a:endCxn id="4940"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4944" name="Google Shape;4944;p46"/>
          <p:cNvCxnSpPr>
            <a:stCxn id="4927" idx="6"/>
            <a:endCxn id="4940"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6" name="Google Shape;4946;p46"/>
          <p:cNvCxnSpPr>
            <a:stCxn id="4939"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47" name="Google Shape;4947;p46"/>
          <p:cNvCxnSpPr>
            <a:stCxn id="4940"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4952" name="Google Shape;4952;p46"/>
          <p:cNvCxnSpPr>
            <a:stCxn id="4948" idx="6"/>
            <a:endCxn id="4939"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4953" name="Google Shape;4953;p46"/>
          <p:cNvCxnSpPr>
            <a:stCxn id="4948" idx="6"/>
            <a:endCxn id="4940"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56" name="Google Shape;4956;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7" name="Google Shape;4957;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8" name="Google Shape;4958;p46"/>
          <p:cNvCxnSpPr>
            <a:stCxn id="4926" idx="6"/>
            <a:endCxn id="4954"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65" name="Google Shape;4965;p46"/>
          <p:cNvCxnSpPr>
            <a:stCxn id="4961" idx="6"/>
            <a:endCxn id="4962"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4966" name="Google Shape;4966;p46"/>
          <p:cNvCxnSpPr>
            <a:stCxn id="4961" idx="6"/>
            <a:endCxn id="4964"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67" name="Google Shape;4967;p46"/>
          <p:cNvCxnSpPr>
            <a:stCxn id="4961" idx="6"/>
            <a:endCxn id="4963"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69" name="Google Shape;4969;p46"/>
          <p:cNvCxnSpPr>
            <a:stCxn id="4959" idx="6"/>
            <a:endCxn id="4962"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0" name="Google Shape;4970;p46"/>
          <p:cNvCxnSpPr>
            <a:stCxn id="4959" idx="6"/>
            <a:endCxn id="4963"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73" name="Google Shape;4973;p46"/>
          <p:cNvCxnSpPr>
            <a:stCxn id="4960" idx="6"/>
            <a:endCxn id="4963"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76" name="Google Shape;4976;p46"/>
          <p:cNvCxnSpPr>
            <a:stCxn id="4964" idx="6"/>
            <a:endCxn id="4974"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4979" name="Google Shape;4979;p46"/>
          <p:cNvCxnSpPr>
            <a:stCxn id="4974"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80" name="Google Shape;4980;p46"/>
          <p:cNvCxnSpPr>
            <a:stCxn id="4975"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85" name="Google Shape;4985;p46"/>
          <p:cNvCxnSpPr>
            <a:stCxn id="4981" idx="6"/>
            <a:endCxn id="4974"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4986" name="Google Shape;4986;p46"/>
          <p:cNvCxnSpPr>
            <a:endCxn id="4975"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4987" name="Google Shape;4987;p46"/>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4988" name="Google Shape;4988;p46"/>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99" name="Google Shape;4999;p47"/>
          <p:cNvCxnSpPr>
            <a:stCxn id="4995" idx="6"/>
            <a:endCxn id="4996"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1" name="Google Shape;5001;p47"/>
          <p:cNvCxnSpPr>
            <a:stCxn id="4995" idx="6"/>
            <a:endCxn id="4997"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4" name="Google Shape;5004;p47"/>
          <p:cNvCxnSpPr>
            <a:stCxn id="4993" idx="6"/>
            <a:endCxn id="4997"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7" name="Google Shape;5007;p47"/>
          <p:cNvCxnSpPr>
            <a:stCxn id="4994" idx="6"/>
            <a:endCxn id="4997"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0" name="Google Shape;5010;p47"/>
          <p:cNvCxnSpPr>
            <a:stCxn id="4998" idx="6"/>
            <a:endCxn id="5008"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11" name="Google Shape;5011;p47"/>
          <p:cNvCxnSpPr>
            <a:stCxn id="4998" idx="6"/>
            <a:endCxn id="5009"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13" name="Google Shape;5013;p47"/>
          <p:cNvCxnSpPr>
            <a:stCxn id="4996" idx="6"/>
            <a:endCxn id="5009"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5" name="Google Shape;5015;p47"/>
          <p:cNvCxnSpPr>
            <a:stCxn id="5008"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16" name="Google Shape;5016;p47"/>
          <p:cNvCxnSpPr>
            <a:stCxn id="5009"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021" name="Google Shape;5021;p47"/>
          <p:cNvCxnSpPr>
            <a:stCxn id="5017" idx="6"/>
            <a:endCxn id="5008"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022" name="Google Shape;5022;p47"/>
          <p:cNvCxnSpPr>
            <a:stCxn id="5017" idx="6"/>
            <a:endCxn id="5009"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25" name="Google Shape;5025;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6" name="Google Shape;5026;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7" name="Google Shape;5027;p47"/>
          <p:cNvCxnSpPr>
            <a:stCxn id="4995" idx="6"/>
            <a:endCxn id="5023"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34" name="Google Shape;5034;p47"/>
          <p:cNvCxnSpPr>
            <a:stCxn id="5030" idx="6"/>
            <a:endCxn id="5031"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035" name="Google Shape;5035;p47"/>
          <p:cNvCxnSpPr>
            <a:stCxn id="5030" idx="6"/>
            <a:endCxn id="5033"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6" name="Google Shape;5036;p47"/>
          <p:cNvCxnSpPr>
            <a:stCxn id="5030" idx="6"/>
            <a:endCxn id="5032"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38" name="Google Shape;5038;p47"/>
          <p:cNvCxnSpPr>
            <a:stCxn id="5028" idx="6"/>
            <a:endCxn id="5031"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9" name="Google Shape;5039;p47"/>
          <p:cNvCxnSpPr>
            <a:stCxn id="5028" idx="6"/>
            <a:endCxn id="5032"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42" name="Google Shape;5042;p47"/>
          <p:cNvCxnSpPr>
            <a:stCxn id="5029" idx="6"/>
            <a:endCxn id="5032"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45" name="Google Shape;5045;p47"/>
          <p:cNvCxnSpPr>
            <a:stCxn id="5033" idx="6"/>
            <a:endCxn id="5043"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048" name="Google Shape;5048;p47"/>
          <p:cNvCxnSpPr>
            <a:stCxn id="5043"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49" name="Google Shape;5049;p47"/>
          <p:cNvCxnSpPr>
            <a:stCxn id="5044"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54" name="Google Shape;5054;p47"/>
          <p:cNvCxnSpPr>
            <a:stCxn id="5050" idx="6"/>
            <a:endCxn id="5043"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055" name="Google Shape;5055;p47"/>
          <p:cNvCxnSpPr>
            <a:endCxn id="5044"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056" name="Google Shape;5056;p47"/>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5057" name="Google Shape;5057;p47"/>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
        <p:nvSpPr>
          <p:cNvPr id="5058" name="Google Shape;5058;p47"/>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7"/>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7"/>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7"/>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7"/>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7"/>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7"/>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5065" name="Google Shape;5065;p47"/>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6" name="Google Shape;5066;p47"/>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7" name="Google Shape;5067;p47"/>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79" name="Google Shape;5079;p48"/>
            <p:cNvCxnSpPr>
              <a:stCxn id="5075" idx="6"/>
              <a:endCxn id="5076"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1" name="Google Shape;5081;p48"/>
            <p:cNvCxnSpPr>
              <a:stCxn id="5075" idx="6"/>
              <a:endCxn id="5077"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4" name="Google Shape;5084;p48"/>
            <p:cNvCxnSpPr>
              <a:stCxn id="5073" idx="6"/>
              <a:endCxn id="5077"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7" name="Google Shape;5087;p48"/>
            <p:cNvCxnSpPr>
              <a:stCxn id="5074" idx="6"/>
              <a:endCxn id="5077"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0" name="Google Shape;5090;p48"/>
            <p:cNvCxnSpPr>
              <a:stCxn id="5078" idx="6"/>
              <a:endCxn id="5088"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91" name="Google Shape;5091;p48"/>
            <p:cNvCxnSpPr>
              <a:stCxn id="5078" idx="6"/>
              <a:endCxn id="5089"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93" name="Google Shape;5093;p48"/>
            <p:cNvCxnSpPr>
              <a:stCxn id="5076" idx="6"/>
              <a:endCxn id="5089"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5" name="Google Shape;5095;p48"/>
            <p:cNvCxnSpPr>
              <a:stCxn id="5088"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96" name="Google Shape;5096;p48"/>
            <p:cNvCxnSpPr>
              <a:stCxn id="5089"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101" name="Google Shape;5101;p48"/>
            <p:cNvCxnSpPr>
              <a:stCxn id="5097" idx="6"/>
              <a:endCxn id="5088"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102" name="Google Shape;5102;p48"/>
            <p:cNvCxnSpPr>
              <a:stCxn id="5097" idx="6"/>
              <a:endCxn id="5089"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05" name="Google Shape;5105;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6" name="Google Shape;5106;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7" name="Google Shape;5107;p48"/>
            <p:cNvCxnSpPr>
              <a:stCxn id="5075" idx="6"/>
              <a:endCxn id="5103"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108" name="Google Shape;5108;p48"/>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8"/>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8"/>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8"/>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20" name="Google Shape;5120;p48"/>
            <p:cNvCxnSpPr>
              <a:stCxn id="5116" idx="6"/>
              <a:endCxn id="5117"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121" name="Google Shape;5121;p48"/>
            <p:cNvCxnSpPr>
              <a:stCxn id="5116" idx="6"/>
              <a:endCxn id="5119"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2" name="Google Shape;5122;p48"/>
            <p:cNvCxnSpPr>
              <a:stCxn id="5116" idx="6"/>
              <a:endCxn id="5118"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4" name="Google Shape;5124;p48"/>
            <p:cNvCxnSpPr>
              <a:stCxn id="5114" idx="6"/>
              <a:endCxn id="5117"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5" name="Google Shape;5125;p48"/>
            <p:cNvCxnSpPr>
              <a:stCxn id="5114" idx="6"/>
              <a:endCxn id="5118"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8" name="Google Shape;5128;p48"/>
            <p:cNvCxnSpPr>
              <a:stCxn id="5115" idx="6"/>
              <a:endCxn id="5118"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31" name="Google Shape;5131;p48"/>
            <p:cNvCxnSpPr>
              <a:stCxn id="5119" idx="6"/>
              <a:endCxn id="5129"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134" name="Google Shape;5134;p48"/>
            <p:cNvCxnSpPr>
              <a:stCxn id="5129"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35" name="Google Shape;5135;p48"/>
            <p:cNvCxnSpPr>
              <a:stCxn id="5130"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40" name="Google Shape;5140;p48"/>
            <p:cNvCxnSpPr>
              <a:stCxn id="5136" idx="6"/>
              <a:endCxn id="5129"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141" name="Google Shape;5141;p48"/>
            <p:cNvCxnSpPr>
              <a:endCxn id="5130"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142" name="Google Shape;5142;p48"/>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8"/>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8"/>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8"/>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55" name="Google Shape;5155;p48"/>
            <p:cNvCxnSpPr>
              <a:stCxn id="5151" idx="6"/>
              <a:endCxn id="5152"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6" name="Google Shape;5156;p48"/>
            <p:cNvCxnSpPr>
              <a:stCxn id="5151" idx="6"/>
              <a:endCxn id="5154"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7" name="Google Shape;5157;p48"/>
            <p:cNvCxnSpPr>
              <a:stCxn id="5151" idx="6"/>
              <a:endCxn id="5153"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9" name="Google Shape;5159;p48"/>
            <p:cNvCxnSpPr>
              <a:stCxn id="5149" idx="6"/>
              <a:endCxn id="5152"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0" name="Google Shape;5160;p48"/>
            <p:cNvCxnSpPr>
              <a:stCxn id="5149" idx="6"/>
              <a:endCxn id="5153"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3" name="Google Shape;5163;p48"/>
            <p:cNvCxnSpPr>
              <a:stCxn id="5150" idx="6"/>
              <a:endCxn id="5153"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66" name="Google Shape;5166;p48"/>
            <p:cNvCxnSpPr>
              <a:stCxn id="5154" idx="6"/>
              <a:endCxn id="5164"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67" name="Google Shape;5167;p48"/>
            <p:cNvCxnSpPr>
              <a:stCxn id="5154" idx="6"/>
              <a:endCxn id="5165"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2" name="Google Shape;5172;p48"/>
            <p:cNvCxnSpPr>
              <a:stCxn id="5164"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73" name="Google Shape;5173;p48"/>
            <p:cNvCxnSpPr>
              <a:stCxn id="5165"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8" name="Google Shape;5178;p48"/>
            <p:cNvCxnSpPr>
              <a:stCxn id="5174" idx="6"/>
              <a:endCxn id="5164"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5179" name="Google Shape;5179;p48"/>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1" name="Google Shape;5181;p48"/>
            <p:cNvCxnSpPr>
              <a:endCxn id="5165"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5182" name="Google Shape;5182;p48"/>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a:p>
              <a:pPr marL="0" lvl="0" indent="0" algn="l" rtl="0">
                <a:spcBef>
                  <a:spcPts val="0"/>
                </a:spcBef>
                <a:spcAft>
                  <a:spcPts val="0"/>
                </a:spcAft>
                <a:buNone/>
              </a:pPr>
              <a:endParaRPr/>
            </a:p>
          </p:txBody>
        </p:sp>
      </p:grpSp>
      <p:sp>
        <p:nvSpPr>
          <p:cNvPr id="5185" name="Google Shape;5185;p48"/>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9"/>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9"/>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9"/>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5195" name="Google Shape;5195;p49"/>
          <p:cNvCxnSpPr>
            <a:stCxn id="5191" idx="6"/>
            <a:endCxn id="519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5196" name="Google Shape;5196;p49"/>
          <p:cNvCxnSpPr>
            <a:stCxn id="5192" idx="6"/>
            <a:endCxn id="519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5197" name="Google Shape;5197;p49"/>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5202" name="Google Shape;5202;p49"/>
          <p:cNvCxnSpPr>
            <a:stCxn id="5198" idx="3"/>
            <a:endCxn id="519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5203" name="Google Shape;5203;p49"/>
          <p:cNvCxnSpPr>
            <a:stCxn id="5199" idx="3"/>
            <a:endCxn id="519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5204" name="Google Shape;5204;p49"/>
          <p:cNvCxnSpPr>
            <a:stCxn id="5200" idx="3"/>
            <a:endCxn id="519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5206" name="Google Shape;5206;p49"/>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5207" name="Google Shape;5207;p49"/>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5208" name="Google Shape;5208;p49"/>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5209" name="Google Shape;5209;p49"/>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5210" name="Google Shape;5210;p49"/>
          <p:cNvSpPr txBox="1"/>
          <p:nvPr/>
        </p:nvSpPr>
        <p:spPr>
          <a:xfrm>
            <a:off x="4497225" y="1229824"/>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FF0000"/>
                </a:solidFill>
                <a:latin typeface="Consolas"/>
                <a:ea typeface="Consolas"/>
                <a:cs typeface="Consolas"/>
                <a:sym typeface="Consolas"/>
              </a:rPr>
              <a:t>PRICE ŷ</a:t>
            </a:r>
            <a:endParaRPr sz="1100" dirty="0">
              <a:solidFill>
                <a:srgbClr val="FF0000"/>
              </a:solidFill>
              <a:latin typeface="Consolas"/>
              <a:ea typeface="Consolas"/>
              <a:cs typeface="Consolas"/>
              <a:sym typeface="Consolas"/>
            </a:endParaRPr>
          </a:p>
        </p:txBody>
      </p:sp>
      <p:sp>
        <p:nvSpPr>
          <p:cNvPr id="5211" name="Google Shape;5211;p49"/>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9"/>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15" name="Google Shape;5215;p49"/>
          <p:cNvCxnSpPr>
            <a:stCxn id="5211" idx="6"/>
            <a:endCxn id="521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5216" name="Google Shape;5216;p49"/>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9"/>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20" name="Google Shape;5220;p49"/>
          <p:cNvCxnSpPr>
            <a:stCxn id="5216" idx="6"/>
            <a:endCxn id="521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5221" name="Google Shape;5221;p49"/>
          <p:cNvCxnSpPr>
            <a:stCxn id="521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5222" name="Google Shape;5222;p49"/>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5224" name="Google Shape;5224;p49"/>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5225" name="Google Shape;5225;p49"/>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1" name="Google Shape;5231;p50"/>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32" name="Google Shape;5232;p50"/>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0"/>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0"/>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0"/>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0"/>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0"/>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0"/>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0"/>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0"/>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0"/>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0"/>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0"/>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0"/>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0"/>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0"/>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0"/>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0"/>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0"/>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0"/>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0"/>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0"/>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0"/>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0"/>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0"/>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0"/>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0"/>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0"/>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0"/>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0"/>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0"/>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0"/>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277" name="Google Shape;5277;p50"/>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278" name="Google Shape;5278;p50"/>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9" name="Google Shape;5279;p50"/>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80" name="Google Shape;5280;p50"/>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0"/>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0"/>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0"/>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0"/>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0"/>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0"/>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0"/>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0"/>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0"/>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0"/>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0"/>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0"/>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0"/>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0"/>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0"/>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0"/>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0"/>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0"/>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0"/>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0"/>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0"/>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0"/>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0"/>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0"/>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0"/>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0"/>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0"/>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0"/>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325" name="Google Shape;5325;p50"/>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5326" name="Google Shape;5326;p50"/>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5327" name="Google Shape;5327;p50"/>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5328" name="Google Shape;5328;p50"/>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35" name="Google Shape;5335;p51"/>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5339" name="Google Shape;5339;p51"/>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5340" name="Google Shape;5340;p51"/>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1"/>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1"/>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1"/>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1"/>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47" name="Google Shape;5347;p51"/>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5353" name="Google Shape;5353;p51"/>
          <p:cNvCxnSpPr>
            <a:stCxn id="5338" idx="3"/>
            <a:endCxn id="5339"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5354" name="Google Shape;5354;p51"/>
          <p:cNvCxnSpPr>
            <a:stCxn id="5339" idx="3"/>
            <a:endCxn id="5341"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5356" name="Google Shape;5356;p51"/>
          <p:cNvCxnSpPr>
            <a:stCxn id="5341"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5357" name="Google Shape;5357;p51"/>
          <p:cNvCxnSpPr>
            <a:stCxn id="5340"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5358" name="Google Shape;5358;p51"/>
          <p:cNvCxnSpPr>
            <a:stCxn id="5342" idx="5"/>
            <a:endCxn id="5344"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5359" name="Google Shape;5359;p51"/>
          <p:cNvCxnSpPr>
            <a:stCxn id="5343" idx="4"/>
            <a:endCxn id="5345"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5360" name="Google Shape;5360;p51"/>
          <p:cNvCxnSpPr>
            <a:stCxn id="5345" idx="5"/>
            <a:endCxn id="5346"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5361" name="Google Shape;5361;p51"/>
          <p:cNvCxnSpPr>
            <a:stCxn id="5347" idx="3"/>
            <a:endCxn id="5348"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5362" name="Google Shape;5362;p51"/>
          <p:cNvCxnSpPr>
            <a:stCxn id="5348" idx="3"/>
            <a:endCxn id="5349"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5363" name="Google Shape;5363;p51"/>
          <p:cNvCxnSpPr>
            <a:stCxn id="5349" idx="3"/>
            <a:endCxn id="5350"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5364" name="Google Shape;5364;p51"/>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51"/>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1"/>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1"/>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1"/>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Decoder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5371" name="Google Shape;5371;p51"/>
          <p:cNvCxnSpPr>
            <a:stCxn id="5364" idx="3"/>
            <a:endCxn id="5365"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5372" name="Google Shape;5372;p51"/>
          <p:cNvCxnSpPr>
            <a:stCxn id="5364" idx="3"/>
            <a:endCxn id="5366"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5373" name="Google Shape;5373;p51"/>
          <p:cNvCxnSpPr>
            <a:stCxn id="5365" idx="5"/>
            <a:endCxn id="5367"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5374" name="Google Shape;5374;p51"/>
          <p:cNvCxnSpPr>
            <a:stCxn id="5366" idx="4"/>
            <a:endCxn id="5368"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5375" name="Google Shape;5375;p51"/>
          <p:cNvCxnSpPr>
            <a:stCxn id="5368" idx="5"/>
            <a:endCxn id="5369"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5376" name="Google Shape;5376;p51"/>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5378" name="Google Shape;5378;p51"/>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Encoder</a:t>
            </a:r>
            <a:endParaRPr/>
          </a:p>
        </p:txBody>
      </p:sp>
      <p:sp>
        <p:nvSpPr>
          <p:cNvPr id="5379" name="Google Shape;5379;p51"/>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Decoder</a:t>
            </a:r>
            <a:endParaRPr/>
          </a:p>
        </p:txBody>
      </p:sp>
      <p:sp>
        <p:nvSpPr>
          <p:cNvPr id="5380" name="Google Shape;5380;p51"/>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cxnSp>
        <p:nvCxnSpPr>
          <p:cNvPr id="5386" name="Google Shape;5386;p52"/>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5387" name="Google Shape;5387;p52"/>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5388" name="Google Shape;5388;p52"/>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5389" name="Google Shape;5389;p52"/>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5390" name="Google Shape;5390;p52"/>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5391" name="Google Shape;5391;p52"/>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5392" name="Google Shape;5392;p52"/>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5394" name="Google Shape;5394;p52"/>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5395" name="Google Shape;5395;p52"/>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5404" name="Google Shape;5404;p53"/>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3"/>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3"/>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3"/>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5416" name="Google Shape;5416;p53"/>
          <p:cNvCxnSpPr>
            <a:stCxn id="5412" idx="6"/>
            <a:endCxn id="5403"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5417" name="Google Shape;5417;p53"/>
          <p:cNvCxnSpPr>
            <a:stCxn id="5413" idx="6"/>
            <a:endCxn id="5403"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5418" name="Google Shape;5418;p53"/>
          <p:cNvCxnSpPr>
            <a:stCxn id="5411" idx="6"/>
            <a:endCxn id="5404"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5421" name="Google Shape;5421;p53"/>
          <p:cNvCxnSpPr>
            <a:stCxn id="5412" idx="6"/>
            <a:endCxn id="5404"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5424" name="Google Shape;5424;p53"/>
          <p:cNvCxnSpPr>
            <a:stCxn id="5413" idx="6"/>
            <a:endCxn id="5404"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5427" name="Google Shape;5427;p53"/>
          <p:cNvCxnSpPr>
            <a:stCxn id="5414" idx="6"/>
            <a:endCxn id="5428"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5429" name="Google Shape;5429;p53"/>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3"/>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433" name="Google Shape;5433;p53"/>
          <p:cNvCxnSpPr>
            <a:stCxn id="5410" idx="6"/>
            <a:endCxn id="5414"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5434" name="Google Shape;5434;p53"/>
          <p:cNvCxnSpPr>
            <a:stCxn id="5405" idx="6"/>
            <a:endCxn id="5414"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5428" name="Google Shape;5428;p53"/>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437" name="Google Shape;5437;p53"/>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448" name="Google Shape;5448;p54"/>
          <p:cNvCxnSpPr>
            <a:stCxn id="5443" idx="6"/>
            <a:endCxn id="5445"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449" name="Google Shape;5449;p54"/>
          <p:cNvCxnSpPr>
            <a:stCxn id="5442" idx="6"/>
            <a:endCxn id="5445"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450" name="Google Shape;5450;p54"/>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2" name="Google Shape;5452;p54"/>
          <p:cNvCxnSpPr>
            <a:stCxn id="5450" idx="3"/>
            <a:endCxn id="5443"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454" name="Google Shape;5454;p54"/>
          <p:cNvCxnSpPr>
            <a:stCxn id="5450" idx="3"/>
            <a:endCxn id="5442"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3" name="Google Shape;5473;p54"/>
            <p:cNvCxnSpPr>
              <a:endCxn id="546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4" name="Google Shape;5474;p54"/>
            <p:cNvCxnSpPr>
              <a:stCxn id="5457" idx="6"/>
              <a:endCxn id="545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5" name="Google Shape;5475;p54"/>
            <p:cNvCxnSpPr>
              <a:stCxn id="5457" idx="6"/>
              <a:endCxn id="546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77" name="Google Shape;5477;p54"/>
            <p:cNvCxnSpPr>
              <a:stCxn id="5458" idx="6"/>
              <a:endCxn id="545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8" name="Google Shape;5478;p54"/>
            <p:cNvCxnSpPr>
              <a:stCxn id="5458" idx="6"/>
              <a:endCxn id="546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79" name="Google Shape;5479;p54"/>
            <p:cNvCxnSpPr>
              <a:stCxn id="5458" idx="6"/>
              <a:endCxn id="546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0" name="Google Shape;5480;p54"/>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1" name="Google Shape;5481;p54"/>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2" name="Google Shape;5482;p54"/>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3" name="Google Shape;5483;p54"/>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4" name="Google Shape;5484;p54"/>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5" name="Google Shape;5485;p54"/>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86" name="Google Shape;5486;p54"/>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7" name="Google Shape;5487;p54"/>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88" name="Google Shape;5488;p54"/>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9" name="Google Shape;5489;p54"/>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0" name="Google Shape;5490;p54"/>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1" name="Google Shape;5491;p54"/>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2" name="Google Shape;5492;p54"/>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3" name="Google Shape;5493;p54"/>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4" name="Google Shape;5494;p54"/>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95" name="Google Shape;5495;p54"/>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6" name="Google Shape;5496;p54"/>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97" name="Google Shape;5497;p54"/>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8" name="Google Shape;5498;p54"/>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9" name="Google Shape;5499;p54"/>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0" name="Google Shape;5500;p54"/>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1" name="Google Shape;5501;p54"/>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2" name="Google Shape;5502;p54"/>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3" name="Google Shape;5503;p54"/>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04" name="Google Shape;5504;p54"/>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5" name="Google Shape;5505;p54"/>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06" name="Google Shape;5506;p54"/>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7" name="Google Shape;5507;p54"/>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8" name="Google Shape;5508;p54"/>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9" name="Google Shape;5509;p54"/>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0" name="Google Shape;5510;p54"/>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11" name="Google Shape;5511;p54"/>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12" name="Google Shape;5512;p54"/>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13" name="Google Shape;5513;p54"/>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4" name="Google Shape;5514;p54"/>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15" name="Google Shape;5515;p54"/>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516" name="Google Shape;5516;p54"/>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518" name="Google Shape;5518;p54"/>
            <p:cNvCxnSpPr>
              <a:stCxn id="5469" idx="6"/>
              <a:endCxn id="551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519" name="Google Shape;5519;p54"/>
            <p:cNvCxnSpPr>
              <a:stCxn id="5470" idx="6"/>
              <a:endCxn id="551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520" name="Google Shape;5520;p54"/>
            <p:cNvCxnSpPr>
              <a:stCxn id="551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521" name="Google Shape;5521;p54"/>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524" name="Google Shape;5524;p54"/>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28"/>
        <p:cNvGrpSpPr/>
        <p:nvPr/>
      </p:nvGrpSpPr>
      <p:grpSpPr>
        <a:xfrm>
          <a:off x="0" y="0"/>
          <a:ext cx="0" cy="0"/>
          <a:chOff x="0" y="0"/>
          <a:chExt cx="0" cy="0"/>
        </a:xfrm>
      </p:grpSpPr>
      <p:sp>
        <p:nvSpPr>
          <p:cNvPr id="5529" name="Google Shape;5529;p55"/>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530" name="Google Shape;5530;p55"/>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531" name="Google Shape;5531;p55"/>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532" name="Google Shape;5532;p55"/>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533" name="Google Shape;5533;p55"/>
          <p:cNvCxnSpPr>
            <a:stCxn id="5532" idx="6"/>
            <a:endCxn id="5534"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535" name="Google Shape;5535;p55"/>
          <p:cNvCxnSpPr>
            <a:stCxn id="5530" idx="6"/>
            <a:endCxn id="5532"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536" name="Google Shape;5536;p55"/>
          <p:cNvCxnSpPr>
            <a:stCxn id="5529" idx="6"/>
            <a:endCxn id="5532"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537" name="Google Shape;5537;p55"/>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538" name="Google Shape;5538;p55"/>
          <p:cNvCxnSpPr>
            <a:stCxn id="5531" idx="3"/>
            <a:endCxn id="5529"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39" name="Google Shape;5539;p55"/>
          <p:cNvCxnSpPr>
            <a:stCxn id="5537" idx="3"/>
            <a:endCxn id="5530"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40" name="Google Shape;5540;p55"/>
          <p:cNvCxnSpPr>
            <a:stCxn id="5531" idx="3"/>
            <a:endCxn id="5530"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541" name="Google Shape;5541;p55"/>
          <p:cNvCxnSpPr>
            <a:stCxn id="5537" idx="3"/>
            <a:endCxn id="5529"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542" name="Google Shape;5542;p55"/>
          <p:cNvGrpSpPr/>
          <p:nvPr/>
        </p:nvGrpSpPr>
        <p:grpSpPr>
          <a:xfrm>
            <a:off x="1283000" y="2571753"/>
            <a:ext cx="6225127" cy="1733100"/>
            <a:chOff x="1283000" y="2571753"/>
            <a:chExt cx="6225127" cy="1733100"/>
          </a:xfrm>
        </p:grpSpPr>
        <p:sp>
          <p:nvSpPr>
            <p:cNvPr id="5543" name="Google Shape;5543;p55"/>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4" name="Google Shape;5544;p55"/>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5" name="Google Shape;5545;p55"/>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6" name="Google Shape;5546;p55"/>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7" name="Google Shape;5547;p55"/>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8" name="Google Shape;5548;p55"/>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9" name="Google Shape;5549;p55"/>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0" name="Google Shape;5550;p55"/>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1" name="Google Shape;5551;p55"/>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2" name="Google Shape;5552;p55"/>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3" name="Google Shape;5553;p55"/>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4" name="Google Shape;5554;p55"/>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5" name="Google Shape;5555;p55"/>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6" name="Google Shape;5556;p55"/>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7" name="Google Shape;5557;p55"/>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58" name="Google Shape;5558;p55"/>
            <p:cNvCxnSpPr>
              <a:stCxn id="5543" idx="6"/>
              <a:endCxn id="5546"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59" name="Google Shape;5559;p55"/>
            <p:cNvCxnSpPr>
              <a:stCxn id="5543" idx="6"/>
              <a:endCxn id="5547"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0" name="Google Shape;5560;p55"/>
            <p:cNvCxnSpPr>
              <a:endCxn id="5548"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1" name="Google Shape;5561;p55"/>
            <p:cNvCxnSpPr>
              <a:stCxn id="5544" idx="6"/>
              <a:endCxn id="5546"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2" name="Google Shape;5562;p55"/>
            <p:cNvCxnSpPr>
              <a:stCxn id="5544" idx="6"/>
              <a:endCxn id="5547"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3" name="Google Shape;5563;p55"/>
            <p:cNvCxnSpPr>
              <a:stCxn id="5544" idx="6"/>
              <a:endCxn id="5548"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64" name="Google Shape;5564;p55"/>
            <p:cNvCxnSpPr>
              <a:stCxn id="5545" idx="6"/>
              <a:endCxn id="5546"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5" name="Google Shape;5565;p55"/>
            <p:cNvCxnSpPr>
              <a:stCxn id="5545" idx="6"/>
              <a:endCxn id="5547"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66" name="Google Shape;5566;p55"/>
            <p:cNvCxnSpPr>
              <a:stCxn id="5545" idx="6"/>
              <a:endCxn id="5548"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7" name="Google Shape;5567;p55"/>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8" name="Google Shape;5568;p55"/>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9" name="Google Shape;5569;p55"/>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0" name="Google Shape;5570;p55"/>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1" name="Google Shape;5571;p55"/>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2" name="Google Shape;5572;p55"/>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73" name="Google Shape;5573;p55"/>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4" name="Google Shape;5574;p55"/>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75" name="Google Shape;5575;p55"/>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6" name="Google Shape;5576;p55"/>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7" name="Google Shape;5577;p55"/>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8" name="Google Shape;5578;p55"/>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9" name="Google Shape;5579;p55"/>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0" name="Google Shape;5580;p55"/>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1" name="Google Shape;5581;p55"/>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82" name="Google Shape;5582;p55"/>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3" name="Google Shape;5583;p55"/>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84" name="Google Shape;5584;p55"/>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5" name="Google Shape;5585;p55"/>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6" name="Google Shape;5586;p55"/>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7" name="Google Shape;5587;p55"/>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8" name="Google Shape;5588;p55"/>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9" name="Google Shape;5589;p55"/>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0" name="Google Shape;5590;p55"/>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91" name="Google Shape;5591;p55"/>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2" name="Google Shape;5592;p55"/>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93" name="Google Shape;5593;p55"/>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4" name="Google Shape;5594;p55"/>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5" name="Google Shape;5595;p55"/>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6" name="Google Shape;5596;p55"/>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7" name="Google Shape;5597;p55"/>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8" name="Google Shape;5598;p55"/>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9" name="Google Shape;5599;p55"/>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600" name="Google Shape;5600;p55"/>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601" name="Google Shape;5601;p55"/>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602" name="Google Shape;5602;p55"/>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603" name="Google Shape;5603;p55"/>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604" name="Google Shape;5604;p55"/>
            <p:cNvCxnSpPr>
              <a:stCxn id="5555" idx="6"/>
              <a:endCxn id="5603"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605" name="Google Shape;5605;p55"/>
            <p:cNvCxnSpPr>
              <a:stCxn id="5556" idx="6"/>
              <a:endCxn id="5603"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606" name="Google Shape;5606;p55"/>
            <p:cNvCxnSpPr>
              <a:stCxn id="5557" idx="6"/>
              <a:endCxn id="5603"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607" name="Google Shape;5607;p55"/>
            <p:cNvCxnSpPr>
              <a:stCxn id="5603"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608" name="Google Shape;5608;p55"/>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609" name="Google Shape;5609;p55"/>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610" name="Google Shape;5610;p55"/>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611" name="Google Shape;5611;p55"/>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15"/>
        <p:cNvGrpSpPr/>
        <p:nvPr/>
      </p:nvGrpSpPr>
      <p:grpSpPr>
        <a:xfrm>
          <a:off x="0" y="0"/>
          <a:ext cx="0" cy="0"/>
          <a:chOff x="0" y="0"/>
          <a:chExt cx="0" cy="0"/>
        </a:xfrm>
      </p:grpSpPr>
      <p:grpSp>
        <p:nvGrpSpPr>
          <p:cNvPr id="5616" name="Google Shape;5616;p56"/>
          <p:cNvGrpSpPr/>
          <p:nvPr/>
        </p:nvGrpSpPr>
        <p:grpSpPr>
          <a:xfrm>
            <a:off x="1949500" y="786025"/>
            <a:ext cx="5590500" cy="378900"/>
            <a:chOff x="954475" y="734775"/>
            <a:chExt cx="5590500" cy="378900"/>
          </a:xfrm>
        </p:grpSpPr>
        <p:sp>
          <p:nvSpPr>
            <p:cNvPr id="5617" name="Google Shape;5617;p56"/>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5618" name="Google Shape;5618;p56"/>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619" name="Google Shape;5619;p56"/>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5620" name="Google Shape;5620;p56"/>
          <p:cNvGrpSpPr/>
          <p:nvPr/>
        </p:nvGrpSpPr>
        <p:grpSpPr>
          <a:xfrm>
            <a:off x="27550" y="2048825"/>
            <a:ext cx="2929595" cy="2543725"/>
            <a:chOff x="27550" y="1439225"/>
            <a:chExt cx="2929595" cy="2543725"/>
          </a:xfrm>
        </p:grpSpPr>
        <p:cxnSp>
          <p:nvCxnSpPr>
            <p:cNvPr id="5621" name="Google Shape;5621;p56"/>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22" name="Google Shape;5622;p56"/>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6"/>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6"/>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6"/>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6"/>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6"/>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6"/>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6"/>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6"/>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31" name="Google Shape;5631;p56"/>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32" name="Google Shape;5632;p56"/>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5633" name="Google Shape;5633;p56"/>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34" name="Google Shape;5634;p56"/>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6"/>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6"/>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6"/>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6"/>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6"/>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6"/>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6"/>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6"/>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6"/>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6"/>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56"/>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56"/>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6"/>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6"/>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6"/>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6"/>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56"/>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56"/>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6"/>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6"/>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6"/>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6"/>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6"/>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56"/>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6"/>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6"/>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6"/>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6"/>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6"/>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6"/>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6"/>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6"/>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6"/>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6"/>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6"/>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6"/>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6"/>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6"/>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6"/>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6"/>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6"/>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6"/>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56"/>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6"/>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6"/>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56"/>
          <p:cNvGrpSpPr/>
          <p:nvPr/>
        </p:nvGrpSpPr>
        <p:grpSpPr>
          <a:xfrm>
            <a:off x="3075550" y="2048825"/>
            <a:ext cx="2929595" cy="2543725"/>
            <a:chOff x="2846950" y="1439225"/>
            <a:chExt cx="2929595" cy="2543725"/>
          </a:xfrm>
        </p:grpSpPr>
        <p:cxnSp>
          <p:nvCxnSpPr>
            <p:cNvPr id="5681" name="Google Shape;5681;p56"/>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82" name="Google Shape;5682;p56"/>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6"/>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6"/>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6"/>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6"/>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6"/>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6"/>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6"/>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6"/>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91" name="Google Shape;5691;p56"/>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92" name="Google Shape;5692;p56"/>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93" name="Google Shape;5693;p56"/>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6"/>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6"/>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6"/>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6"/>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6"/>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6"/>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6"/>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6"/>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6"/>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6"/>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6"/>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6"/>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6"/>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6"/>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6"/>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6"/>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6"/>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6"/>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6"/>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6"/>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6"/>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6"/>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6"/>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56"/>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6"/>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6"/>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6"/>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6"/>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6"/>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6"/>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6"/>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6"/>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56"/>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6"/>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6"/>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6"/>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6"/>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6"/>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6"/>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56"/>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6"/>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6"/>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6"/>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7" name="Google Shape;5737;p56"/>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5738" name="Google Shape;5738;p56"/>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56"/>
          <p:cNvGrpSpPr/>
          <p:nvPr/>
        </p:nvGrpSpPr>
        <p:grpSpPr>
          <a:xfrm>
            <a:off x="6123550" y="2048825"/>
            <a:ext cx="2929595" cy="2543725"/>
            <a:chOff x="5666350" y="1439225"/>
            <a:chExt cx="2929595" cy="2543725"/>
          </a:xfrm>
        </p:grpSpPr>
        <p:cxnSp>
          <p:nvCxnSpPr>
            <p:cNvPr id="5740" name="Google Shape;5740;p56"/>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741" name="Google Shape;5741;p56"/>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6"/>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6"/>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6"/>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6"/>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6"/>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6"/>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6"/>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6"/>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750" name="Google Shape;5750;p56"/>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751" name="Google Shape;5751;p56"/>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752" name="Google Shape;5752;p56"/>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6"/>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6"/>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6"/>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6"/>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56"/>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6"/>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6"/>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6"/>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6"/>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6"/>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6"/>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6"/>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6"/>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6"/>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6"/>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6"/>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6"/>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6"/>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6"/>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6"/>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6"/>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6"/>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6"/>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6"/>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6"/>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6"/>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6"/>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6"/>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6"/>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6"/>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6"/>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6"/>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6"/>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6"/>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56"/>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6"/>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6"/>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6"/>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6"/>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6"/>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6"/>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56"/>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56"/>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6"/>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6"/>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6"/>
            <p:cNvCxnSpPr>
              <a:endCxn id="5761"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5799" name="Google Shape;5799;p56"/>
            <p:cNvCxnSpPr>
              <a:stCxn id="5761" idx="4"/>
              <a:endCxn id="5776"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5800" name="Google Shape;5800;p56"/>
            <p:cNvCxnSpPr>
              <a:stCxn id="5776" idx="6"/>
              <a:endCxn id="5774"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5801" name="Google Shape;5801;p56"/>
            <p:cNvCxnSpPr>
              <a:stCxn id="5774" idx="5"/>
              <a:endCxn id="5780"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5802" name="Google Shape;5802;p56"/>
            <p:cNvCxnSpPr>
              <a:stCxn id="5780"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5803" name="Google Shape;5803;p56"/>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5804" name="Google Shape;5804;p56"/>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5805" name="Google Shape;5805;p56"/>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5806" name="Google Shape;5806;p56"/>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10"/>
        <p:cNvGrpSpPr/>
        <p:nvPr/>
      </p:nvGrpSpPr>
      <p:grpSpPr>
        <a:xfrm>
          <a:off x="0" y="0"/>
          <a:ext cx="0" cy="0"/>
          <a:chOff x="0" y="0"/>
          <a:chExt cx="0" cy="0"/>
        </a:xfrm>
      </p:grpSpPr>
      <p:grpSp>
        <p:nvGrpSpPr>
          <p:cNvPr id="5811" name="Google Shape;5811;p57"/>
          <p:cNvGrpSpPr/>
          <p:nvPr/>
        </p:nvGrpSpPr>
        <p:grpSpPr>
          <a:xfrm>
            <a:off x="279298" y="214922"/>
            <a:ext cx="6225127" cy="1733100"/>
            <a:chOff x="1283000" y="2571753"/>
            <a:chExt cx="6225127" cy="1733100"/>
          </a:xfrm>
        </p:grpSpPr>
        <p:sp>
          <p:nvSpPr>
            <p:cNvPr id="5812" name="Google Shape;5812;p57"/>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3" name="Google Shape;5813;p57"/>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4" name="Google Shape;5814;p57"/>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5" name="Google Shape;5815;p57"/>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6" name="Google Shape;5816;p57"/>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7" name="Google Shape;5817;p57"/>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8" name="Google Shape;5818;p57"/>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9" name="Google Shape;5819;p57"/>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0" name="Google Shape;5820;p57"/>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1" name="Google Shape;5821;p57"/>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2" name="Google Shape;5822;p57"/>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3" name="Google Shape;5823;p57"/>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4" name="Google Shape;5824;p57"/>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5" name="Google Shape;5825;p57"/>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6" name="Google Shape;5826;p57"/>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827" name="Google Shape;5827;p57"/>
            <p:cNvCxnSpPr>
              <a:stCxn id="5812" idx="6"/>
              <a:endCxn id="5815"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28" name="Google Shape;5828;p57"/>
            <p:cNvCxnSpPr>
              <a:stCxn id="5812" idx="6"/>
              <a:endCxn id="5816"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5829" name="Google Shape;5829;p57"/>
            <p:cNvCxnSpPr>
              <a:stCxn id="5813" idx="6"/>
              <a:endCxn id="5815"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0" name="Google Shape;5830;p57"/>
            <p:cNvCxnSpPr>
              <a:stCxn id="5813" idx="6"/>
              <a:endCxn id="5816"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1" name="Google Shape;5831;p57"/>
            <p:cNvCxnSpPr>
              <a:stCxn id="5813" idx="6"/>
              <a:endCxn id="5817"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5832" name="Google Shape;5832;p57"/>
            <p:cNvCxnSpPr>
              <a:stCxn id="5814" idx="6"/>
              <a:endCxn id="5815"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3" name="Google Shape;5833;p57"/>
            <p:cNvCxnSpPr>
              <a:stCxn id="5814" idx="6"/>
              <a:endCxn id="5816"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34" name="Google Shape;5834;p57"/>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35" name="Google Shape;5835;p57"/>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6" name="Google Shape;5836;p57"/>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7" name="Google Shape;5837;p57"/>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38" name="Google Shape;5838;p57"/>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9" name="Google Shape;5839;p57"/>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0" name="Google Shape;5840;p57"/>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5841" name="Google Shape;5841;p57"/>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5842" name="Google Shape;5842;p57"/>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3" name="Google Shape;5843;p57"/>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4" name="Google Shape;5844;p57"/>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45" name="Google Shape;5845;p57"/>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46" name="Google Shape;5846;p57"/>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5847" name="Google Shape;5847;p57"/>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48" name="Google Shape;5848;p57"/>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9" name="Google Shape;5849;p57"/>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5850" name="Google Shape;5850;p57"/>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1" name="Google Shape;5851;p57"/>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2" name="Google Shape;5852;p57"/>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53" name="Google Shape;5853;p57"/>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54" name="Google Shape;5854;p57"/>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55" name="Google Shape;5855;p57"/>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56" name="Google Shape;5856;p57"/>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7" name="Google Shape;5857;p57"/>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8" name="Google Shape;5858;p57"/>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59" name="Google Shape;5859;p57"/>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0" name="Google Shape;5860;p57"/>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1" name="Google Shape;5861;p57"/>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2" name="Google Shape;5862;p57"/>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3" name="Google Shape;5863;p57"/>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4" name="Google Shape;5864;p57"/>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5" name="Google Shape;5865;p57"/>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6" name="Google Shape;5866;p57"/>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7" name="Google Shape;5867;p57"/>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8" name="Google Shape;5868;p57"/>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9" name="Google Shape;5869;p57"/>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5870" name="Google Shape;5870;p57"/>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871" name="Google Shape;5871;p57"/>
            <p:cNvCxnSpPr>
              <a:stCxn id="5824" idx="6"/>
              <a:endCxn id="5870"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5872" name="Google Shape;5872;p57"/>
            <p:cNvCxnSpPr>
              <a:cxnSpLocks/>
              <a:stCxn id="5825" idx="6"/>
              <a:endCxn id="5870" idx="2"/>
            </p:cNvCxnSpPr>
            <p:nvPr/>
          </p:nvCxnSpPr>
          <p:spPr>
            <a:xfrm flipV="1">
              <a:off x="6405927" y="3438153"/>
              <a:ext cx="305700" cy="150"/>
            </a:xfrm>
            <a:prstGeom prst="straightConnector1">
              <a:avLst/>
            </a:prstGeom>
            <a:noFill/>
            <a:ln w="9525" cap="flat" cmpd="sng">
              <a:solidFill>
                <a:srgbClr val="000000"/>
              </a:solidFill>
              <a:prstDash val="solid"/>
              <a:round/>
              <a:headEnd type="none" w="med" len="med"/>
              <a:tailEnd type="triangle" w="med" len="med"/>
            </a:ln>
          </p:spPr>
        </p:cxnSp>
        <p:cxnSp>
          <p:nvCxnSpPr>
            <p:cNvPr id="5873" name="Google Shape;5873;p57"/>
            <p:cNvCxnSpPr>
              <a:stCxn id="5826" idx="6"/>
              <a:endCxn id="5870"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5874" name="Google Shape;5874;p57"/>
            <p:cNvCxnSpPr>
              <a:stCxn id="5870"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5875" name="Google Shape;5875;p57"/>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876" name="Google Shape;5876;p57"/>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877" name="Google Shape;5877;p57"/>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5878" name="Google Shape;5878;p57"/>
            <p:cNvCxnSpPr>
              <a:endCxn id="5817"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79" name="Google Shape;5879;p57"/>
            <p:cNvCxnSpPr>
              <a:stCxn id="5814" idx="6"/>
              <a:endCxn id="5817"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5880" name="Google Shape;5880;p57"/>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5881" name="Google Shape;5881;p57"/>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5882" name="Google Shape;5882;p57"/>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7"/>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7"/>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7"/>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7"/>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7"/>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7"/>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89" name="Google Shape;5889;p57"/>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90" name="Google Shape;5890;p57"/>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5891" name="Google Shape;5891;p57"/>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7"/>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7"/>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7"/>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7"/>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7"/>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7"/>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57"/>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7"/>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57"/>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7"/>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57"/>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57"/>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57"/>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57"/>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57"/>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57"/>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57"/>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57"/>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57"/>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57"/>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57"/>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57"/>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57"/>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57"/>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57"/>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57"/>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7"/>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57"/>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57"/>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57"/>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57"/>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57"/>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57"/>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57"/>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57"/>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57"/>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57"/>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57"/>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57"/>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5931" name="Google Shape;5931;p57"/>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5932" name="Google Shape;5932;p57"/>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5933" name="Google Shape;5933;p57"/>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5934" name="Google Shape;5934;p57"/>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5935" name="Google Shape;5935;p57"/>
          <p:cNvGrpSpPr/>
          <p:nvPr/>
        </p:nvGrpSpPr>
        <p:grpSpPr>
          <a:xfrm>
            <a:off x="4732470" y="2728665"/>
            <a:ext cx="1828800" cy="1828800"/>
            <a:chOff x="3185745" y="2892265"/>
            <a:chExt cx="1828800" cy="1828800"/>
          </a:xfrm>
        </p:grpSpPr>
        <p:cxnSp>
          <p:nvCxnSpPr>
            <p:cNvPr id="5936" name="Google Shape;5936;p57"/>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5937" name="Google Shape;5937;p57"/>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5938" name="Google Shape;5938;p57"/>
          <p:cNvGrpSpPr/>
          <p:nvPr/>
        </p:nvGrpSpPr>
        <p:grpSpPr>
          <a:xfrm>
            <a:off x="5100981" y="3145578"/>
            <a:ext cx="1091794" cy="995004"/>
            <a:chOff x="3376256" y="3069614"/>
            <a:chExt cx="1455725" cy="1573875"/>
          </a:xfrm>
        </p:grpSpPr>
        <p:sp>
          <p:nvSpPr>
            <p:cNvPr id="5939" name="Google Shape;5939;p57"/>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7"/>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7"/>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57"/>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57"/>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57"/>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57"/>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57"/>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57"/>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57"/>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57"/>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57"/>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57"/>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57"/>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57"/>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57"/>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57"/>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57"/>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57"/>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57"/>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57"/>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57"/>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57"/>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57"/>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57"/>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57"/>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57"/>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57"/>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57"/>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57"/>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57"/>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57"/>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57"/>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57"/>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57"/>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57"/>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57"/>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57"/>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57"/>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57"/>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57"/>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57"/>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57"/>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57"/>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57"/>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57"/>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5985" name="Google Shape;5985;p57"/>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57"/>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5987" name="Google Shape;5987;p57"/>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57"/>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5989" name="Google Shape;5989;p57"/>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90" name="Google Shape;5990;p57"/>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5991" name="Google Shape;5991;p57"/>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95"/>
        <p:cNvGrpSpPr/>
        <p:nvPr/>
      </p:nvGrpSpPr>
      <p:grpSpPr>
        <a:xfrm>
          <a:off x="0" y="0"/>
          <a:ext cx="0" cy="0"/>
          <a:chOff x="0" y="0"/>
          <a:chExt cx="0" cy="0"/>
        </a:xfrm>
      </p:grpSpPr>
      <p:cxnSp>
        <p:nvCxnSpPr>
          <p:cNvPr id="5996" name="Google Shape;5996;p58"/>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5997" name="Google Shape;5997;p58"/>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98" name="Google Shape;5998;p58"/>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5999" name="Google Shape;5999;p58"/>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0" name="Google Shape;6000;p58"/>
          <p:cNvCxnSpPr>
            <a:stCxn id="5999" idx="2"/>
            <a:endCxn id="5999"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6001" name="Google Shape;6001;p58"/>
          <p:cNvGrpSpPr/>
          <p:nvPr/>
        </p:nvGrpSpPr>
        <p:grpSpPr>
          <a:xfrm>
            <a:off x="3272050" y="278965"/>
            <a:ext cx="1539900" cy="1307700"/>
            <a:chOff x="3642775" y="181165"/>
            <a:chExt cx="1539900" cy="1307700"/>
          </a:xfrm>
        </p:grpSpPr>
        <p:cxnSp>
          <p:nvCxnSpPr>
            <p:cNvPr id="6002" name="Google Shape;6002;p58"/>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03" name="Google Shape;6003;p58"/>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6004" name="Google Shape;6004;p58"/>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58"/>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8"/>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7" name="Google Shape;6007;p58"/>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8" name="Google Shape;6008;p58"/>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9" name="Google Shape;6009;p58"/>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10" name="Google Shape;6010;p58"/>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6011" name="Google Shape;6011;p58"/>
          <p:cNvGrpSpPr/>
          <p:nvPr/>
        </p:nvGrpSpPr>
        <p:grpSpPr>
          <a:xfrm>
            <a:off x="987300" y="2793600"/>
            <a:ext cx="2014982" cy="2263650"/>
            <a:chOff x="758700" y="2412600"/>
            <a:chExt cx="2014982" cy="2263650"/>
          </a:xfrm>
        </p:grpSpPr>
        <p:grpSp>
          <p:nvGrpSpPr>
            <p:cNvPr id="6012" name="Google Shape;6012;p58"/>
            <p:cNvGrpSpPr/>
            <p:nvPr/>
          </p:nvGrpSpPr>
          <p:grpSpPr>
            <a:xfrm>
              <a:off x="778832" y="2481240"/>
              <a:ext cx="1994850" cy="1972060"/>
              <a:chOff x="777650" y="2639865"/>
              <a:chExt cx="1994850" cy="1972060"/>
            </a:xfrm>
          </p:grpSpPr>
          <p:cxnSp>
            <p:nvCxnSpPr>
              <p:cNvPr id="6013" name="Google Shape;6013;p58"/>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6014" name="Google Shape;6014;p58"/>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6015" name="Google Shape;6015;p58"/>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6016" name="Google Shape;6016;p58"/>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7" name="Google Shape;6017;p58"/>
            <p:cNvCxnSpPr>
              <a:stCxn id="6016" idx="2"/>
              <a:endCxn id="6016"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6018" name="Google Shape;6018;p58"/>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19" name="Google Shape;6019;p58"/>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0" name="Google Shape;6020;p58"/>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6021" name="Google Shape;6021;p58"/>
          <p:cNvGrpSpPr/>
          <p:nvPr/>
        </p:nvGrpSpPr>
        <p:grpSpPr>
          <a:xfrm>
            <a:off x="3258763" y="2862250"/>
            <a:ext cx="1934988" cy="1580500"/>
            <a:chOff x="2953963" y="2709850"/>
            <a:chExt cx="1934988" cy="1580500"/>
          </a:xfrm>
        </p:grpSpPr>
        <p:grpSp>
          <p:nvGrpSpPr>
            <p:cNvPr id="6022" name="Google Shape;6022;p58"/>
            <p:cNvGrpSpPr/>
            <p:nvPr/>
          </p:nvGrpSpPr>
          <p:grpSpPr>
            <a:xfrm>
              <a:off x="3361188" y="2717365"/>
              <a:ext cx="1463108" cy="1307700"/>
              <a:chOff x="3655713" y="257365"/>
              <a:chExt cx="1463108" cy="1307700"/>
            </a:xfrm>
          </p:grpSpPr>
          <p:cxnSp>
            <p:nvCxnSpPr>
              <p:cNvPr id="6023" name="Google Shape;6023;p58"/>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24" name="Google Shape;6024;p58"/>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6025" name="Google Shape;6025;p58"/>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58"/>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8"/>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58"/>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9" name="Google Shape;6029;p58"/>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6030" name="Google Shape;6030;p58"/>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31" name="Google Shape;6031;p58"/>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6032" name="Google Shape;6032;p58"/>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6033" name="Google Shape;6033;p58"/>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6034" name="Google Shape;6034;p58"/>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6035" name="Google Shape;6035;p58"/>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6036" name="Google Shape;6036;p58"/>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6037" name="Google Shape;6037;p58"/>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6038" name="Google Shape;6038;p58"/>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6039" name="Google Shape;6039;p58"/>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6040" name="Google Shape;6040;p58"/>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6041" name="Google Shape;6041;p58"/>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6042" name="Google Shape;6042;p58"/>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46"/>
        <p:cNvGrpSpPr/>
        <p:nvPr/>
      </p:nvGrpSpPr>
      <p:grpSpPr>
        <a:xfrm>
          <a:off x="0" y="0"/>
          <a:ext cx="0" cy="0"/>
          <a:chOff x="0" y="0"/>
          <a:chExt cx="0" cy="0"/>
        </a:xfrm>
      </p:grpSpPr>
      <p:sp>
        <p:nvSpPr>
          <p:cNvPr id="6047" name="Google Shape;6047;p59"/>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48" name="Google Shape;6048;p59"/>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49" name="Google Shape;6049;p59"/>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6050" name="Google Shape;6050;p59"/>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51" name="Google Shape;6051;p59"/>
          <p:cNvCxnSpPr>
            <a:stCxn id="6050"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6052" name="Google Shape;6052;p59"/>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6053" name="Google Shape;6053;p59"/>
          <p:cNvGrpSpPr/>
          <p:nvPr/>
        </p:nvGrpSpPr>
        <p:grpSpPr>
          <a:xfrm>
            <a:off x="1432449" y="496407"/>
            <a:ext cx="462868" cy="954948"/>
            <a:chOff x="837658" y="496313"/>
            <a:chExt cx="1057500" cy="954948"/>
          </a:xfrm>
        </p:grpSpPr>
        <p:cxnSp>
          <p:nvCxnSpPr>
            <p:cNvPr id="6054" name="Google Shape;6054;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55" name="Google Shape;6055;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56" name="Google Shape;6056;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57" name="Google Shape;6057;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6058" name="Google Shape;6058;p59"/>
          <p:cNvGrpSpPr/>
          <p:nvPr/>
        </p:nvGrpSpPr>
        <p:grpSpPr>
          <a:xfrm>
            <a:off x="2428836" y="496407"/>
            <a:ext cx="480634" cy="954948"/>
            <a:chOff x="837658" y="496313"/>
            <a:chExt cx="1057500" cy="954948"/>
          </a:xfrm>
        </p:grpSpPr>
        <p:cxnSp>
          <p:nvCxnSpPr>
            <p:cNvPr id="6059" name="Google Shape;6059;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60" name="Google Shape;6060;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61" name="Google Shape;6061;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62" name="Google Shape;6062;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63" name="Google Shape;6063;p59"/>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64" name="Google Shape;6064;p59"/>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6065" name="Google Shape;6065;p59"/>
          <p:cNvGrpSpPr/>
          <p:nvPr/>
        </p:nvGrpSpPr>
        <p:grpSpPr>
          <a:xfrm>
            <a:off x="3392636" y="494082"/>
            <a:ext cx="480634" cy="954948"/>
            <a:chOff x="837658" y="496313"/>
            <a:chExt cx="1057500" cy="954948"/>
          </a:xfrm>
        </p:grpSpPr>
        <p:cxnSp>
          <p:nvCxnSpPr>
            <p:cNvPr id="6066" name="Google Shape;6066;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67" name="Google Shape;6067;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68" name="Google Shape;6068;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69" name="Google Shape;6069;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6070" name="Google Shape;6070;p59"/>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6071" name="Google Shape;6071;p59"/>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2" name="Google Shape;6072;p59"/>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6073" name="Google Shape;6073;p59"/>
          <p:cNvGrpSpPr/>
          <p:nvPr/>
        </p:nvGrpSpPr>
        <p:grpSpPr>
          <a:xfrm>
            <a:off x="4156024" y="489275"/>
            <a:ext cx="462868" cy="954948"/>
            <a:chOff x="837658" y="496313"/>
            <a:chExt cx="1057500" cy="954948"/>
          </a:xfrm>
        </p:grpSpPr>
        <p:cxnSp>
          <p:nvCxnSpPr>
            <p:cNvPr id="6074" name="Google Shape;6074;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75" name="Google Shape;6075;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76" name="Google Shape;6076;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77" name="Google Shape;6077;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6078" name="Google Shape;6078;p59"/>
          <p:cNvGrpSpPr/>
          <p:nvPr/>
        </p:nvGrpSpPr>
        <p:grpSpPr>
          <a:xfrm>
            <a:off x="5152411" y="489275"/>
            <a:ext cx="480634" cy="954948"/>
            <a:chOff x="837658" y="496313"/>
            <a:chExt cx="1057500" cy="954948"/>
          </a:xfrm>
        </p:grpSpPr>
        <p:cxnSp>
          <p:nvCxnSpPr>
            <p:cNvPr id="6079" name="Google Shape;6079;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80" name="Google Shape;6080;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81" name="Google Shape;6081;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82" name="Google Shape;6082;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83" name="Google Shape;6083;p59"/>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4" name="Google Shape;6084;p59"/>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85" name="Google Shape;6085;p59"/>
          <p:cNvCxnSpPr>
            <a:stCxn id="6083" idx="6"/>
            <a:endCxn id="6050"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6086" name="Google Shape;6086;p59"/>
          <p:cNvCxnSpPr>
            <a:stCxn id="6084" idx="6"/>
            <a:endCxn id="6050"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6087" name="Google Shape;6087;p59"/>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6088" name="Google Shape;6088;p59"/>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6089" name="Google Shape;6089;p59"/>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6090" name="Google Shape;6090;p59"/>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6091" name="Google Shape;6091;p59"/>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6092" name="Google Shape;6092;p59"/>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59"/>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9"/>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9"/>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59"/>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97" name="Google Shape;6097;p59"/>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98" name="Google Shape;6098;p59"/>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099" name="Google Shape;6099;p59"/>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100" name="Google Shape;6100;p59"/>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101" name="Google Shape;6101;p59"/>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05"/>
        <p:cNvGrpSpPr/>
        <p:nvPr/>
      </p:nvGrpSpPr>
      <p:grpSpPr>
        <a:xfrm>
          <a:off x="0" y="0"/>
          <a:ext cx="0" cy="0"/>
          <a:chOff x="0" y="0"/>
          <a:chExt cx="0" cy="0"/>
        </a:xfrm>
      </p:grpSpPr>
      <p:pic>
        <p:nvPicPr>
          <p:cNvPr id="6106" name="Google Shape;6106;p60"/>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107" name="Google Shape;6107;p60"/>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108" name="Google Shape;6108;p60"/>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6109" name="Google Shape;6109;p60"/>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10" name="Google Shape;6110;p60"/>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0"/>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12" name="Google Shape;6112;p60"/>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13" name="Google Shape;6113;p60"/>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0"/>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5" name="Google Shape;6115;p60"/>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16" name="Google Shape;6116;p60"/>
          <p:cNvGrpSpPr/>
          <p:nvPr/>
        </p:nvGrpSpPr>
        <p:grpSpPr>
          <a:xfrm>
            <a:off x="929750" y="3838435"/>
            <a:ext cx="829460" cy="867165"/>
            <a:chOff x="853550" y="3838435"/>
            <a:chExt cx="829460" cy="867165"/>
          </a:xfrm>
        </p:grpSpPr>
        <p:cxnSp>
          <p:nvCxnSpPr>
            <p:cNvPr id="6117" name="Google Shape;6117;p60"/>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6118" name="Google Shape;6118;p60"/>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19" name="Google Shape;6119;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0" name="Google Shape;6120;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1" name="Google Shape;6121;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2" name="Google Shape;6122;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23" name="Google Shape;6123;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4" name="Google Shape;6124;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5" name="Google Shape;6125;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6" name="Google Shape;6126;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7" name="Google Shape;6127;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28" name="Google Shape;6128;p60"/>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6129" name="Google Shape;6129;p60"/>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30" name="Google Shape;6130;p60"/>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6131" name="Google Shape;6131;p60"/>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32" name="Google Shape;6132;p60"/>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0"/>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34" name="Google Shape;6134;p60"/>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35" name="Google Shape;6135;p60"/>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0"/>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7" name="Google Shape;6137;p60"/>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38" name="Google Shape;6138;p60"/>
          <p:cNvGrpSpPr/>
          <p:nvPr/>
        </p:nvGrpSpPr>
        <p:grpSpPr>
          <a:xfrm rot="6975666">
            <a:off x="4489084" y="3247977"/>
            <a:ext cx="750796" cy="767793"/>
            <a:chOff x="997923" y="3838435"/>
            <a:chExt cx="685087" cy="833107"/>
          </a:xfrm>
        </p:grpSpPr>
        <p:cxnSp>
          <p:nvCxnSpPr>
            <p:cNvPr id="6139" name="Google Shape;6139;p60"/>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6140" name="Google Shape;6140;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1" name="Google Shape;6141;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2" name="Google Shape;6142;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3" name="Google Shape;6143;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44" name="Google Shape;6144;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5" name="Google Shape;6145;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6" name="Google Shape;6146;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7" name="Google Shape;6147;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8" name="Google Shape;6148;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49" name="Google Shape;6149;p60"/>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50" name="Google Shape;6150;p60"/>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151" name="Google Shape;6151;p60"/>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55"/>
        <p:cNvGrpSpPr/>
        <p:nvPr/>
      </p:nvGrpSpPr>
      <p:grpSpPr>
        <a:xfrm>
          <a:off x="0" y="0"/>
          <a:ext cx="0" cy="0"/>
          <a:chOff x="0" y="0"/>
          <a:chExt cx="0" cy="0"/>
        </a:xfrm>
      </p:grpSpPr>
      <p:grpSp>
        <p:nvGrpSpPr>
          <p:cNvPr id="6156" name="Google Shape;6156;p61"/>
          <p:cNvGrpSpPr/>
          <p:nvPr/>
        </p:nvGrpSpPr>
        <p:grpSpPr>
          <a:xfrm>
            <a:off x="1210975" y="1309278"/>
            <a:ext cx="6907150" cy="1733100"/>
            <a:chOff x="521000" y="285753"/>
            <a:chExt cx="6907150" cy="1733100"/>
          </a:xfrm>
        </p:grpSpPr>
        <p:grpSp>
          <p:nvGrpSpPr>
            <p:cNvPr id="6157" name="Google Shape;6157;p61"/>
            <p:cNvGrpSpPr/>
            <p:nvPr/>
          </p:nvGrpSpPr>
          <p:grpSpPr>
            <a:xfrm>
              <a:off x="521000" y="285753"/>
              <a:ext cx="6372277" cy="1733100"/>
              <a:chOff x="521000" y="285753"/>
              <a:chExt cx="6372277" cy="1733100"/>
            </a:xfrm>
          </p:grpSpPr>
          <p:sp>
            <p:nvSpPr>
              <p:cNvPr id="6158" name="Google Shape;6158;p61"/>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59" name="Google Shape;6159;p61"/>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0" name="Google Shape;6160;p61"/>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1" name="Google Shape;6161;p61"/>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2" name="Google Shape;6162;p61"/>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3" name="Google Shape;6163;p61"/>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4" name="Google Shape;6164;p61"/>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5" name="Google Shape;6165;p61"/>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6" name="Google Shape;6166;p61"/>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7" name="Google Shape;6167;p61"/>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8" name="Google Shape;6168;p61"/>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9" name="Google Shape;6169;p61"/>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170" name="Google Shape;6170;p61"/>
              <p:cNvCxnSpPr>
                <a:stCxn id="6158" idx="6"/>
                <a:endCxn id="6161"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1" name="Google Shape;6171;p61"/>
              <p:cNvCxnSpPr>
                <a:stCxn id="6158" idx="6"/>
                <a:endCxn id="6162"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6172" name="Google Shape;6172;p61"/>
              <p:cNvCxnSpPr>
                <a:endCxn id="6163"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3" name="Google Shape;6173;p61"/>
              <p:cNvCxnSpPr>
                <a:stCxn id="6159" idx="6"/>
                <a:endCxn id="6161"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74" name="Google Shape;6174;p61"/>
              <p:cNvCxnSpPr>
                <a:stCxn id="6159" idx="6"/>
                <a:endCxn id="6162"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5" name="Google Shape;6175;p61"/>
              <p:cNvCxnSpPr>
                <a:stCxn id="6159" idx="6"/>
                <a:endCxn id="6163"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76" name="Google Shape;6176;p61"/>
              <p:cNvCxnSpPr>
                <a:stCxn id="6160" idx="6"/>
                <a:endCxn id="6161"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7" name="Google Shape;6177;p61"/>
              <p:cNvCxnSpPr>
                <a:stCxn id="6160" idx="6"/>
                <a:endCxn id="6162"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78" name="Google Shape;6178;p61"/>
              <p:cNvCxnSpPr>
                <a:stCxn id="6160" idx="6"/>
                <a:endCxn id="6163"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9" name="Google Shape;6179;p61"/>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0" name="Google Shape;6180;p61"/>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1" name="Google Shape;6181;p61"/>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82" name="Google Shape;6182;p61"/>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3" name="Google Shape;6183;p61"/>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4" name="Google Shape;6184;p61"/>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85" name="Google Shape;6185;p61"/>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86" name="Google Shape;6186;p61"/>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87" name="Google Shape;6187;p61"/>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8" name="Google Shape;6188;p61"/>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9" name="Google Shape;6189;p61"/>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0" name="Google Shape;6190;p61"/>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91" name="Google Shape;6191;p61"/>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2" name="Google Shape;6192;p61"/>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3" name="Google Shape;6193;p61"/>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94" name="Google Shape;6194;p61"/>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95" name="Google Shape;6195;p61"/>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96" name="Google Shape;6196;p61"/>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7" name="Google Shape;6197;p61"/>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98" name="Google Shape;6198;p61"/>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99" name="Google Shape;6199;p61"/>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0" name="Google Shape;6200;p61"/>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1" name="Google Shape;6201;p61"/>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2" name="Google Shape;6202;p61"/>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03" name="Google Shape;6203;p61"/>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4" name="Google Shape;6204;p61"/>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05" name="Google Shape;6205;p61"/>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6" name="Google Shape;6206;p61"/>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7" name="Google Shape;6207;p61"/>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8" name="Google Shape;6208;p61"/>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9" name="Google Shape;6209;p61"/>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10" name="Google Shape;6210;p61"/>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11" name="Google Shape;6211;p61"/>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12" name="Google Shape;6212;p61"/>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13" name="Google Shape;6213;p61"/>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14" name="Google Shape;6214;p61"/>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215" name="Google Shape;6215;p61"/>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216" name="Google Shape;6216;p61"/>
              <p:cNvCxnSpPr>
                <a:stCxn id="6167" idx="6"/>
                <a:endCxn id="6215"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17" name="Google Shape;6217;p61"/>
              <p:cNvCxnSpPr>
                <a:stCxn id="6168" idx="6"/>
                <a:endCxn id="6215"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6218" name="Google Shape;6218;p61"/>
              <p:cNvCxnSpPr>
                <a:stCxn id="6215"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6219" name="Google Shape;6219;p61"/>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6220" name="Google Shape;6220;p61"/>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6221" name="Google Shape;6221;p61"/>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222" name="Google Shape;6222;p61"/>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223" name="Google Shape;6223;p61"/>
              <p:cNvCxnSpPr>
                <a:stCxn id="6167" idx="6"/>
                <a:endCxn id="6222"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6224" name="Google Shape;6224;p61"/>
              <p:cNvCxnSpPr>
                <a:stCxn id="6168" idx="6"/>
                <a:endCxn id="6222"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25" name="Google Shape;6225;p61"/>
              <p:cNvCxnSpPr>
                <a:stCxn id="6169" idx="6"/>
                <a:endCxn id="6222"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6226" name="Google Shape;6226;p61"/>
              <p:cNvCxnSpPr>
                <a:stCxn id="6169" idx="6"/>
                <a:endCxn id="6215"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6227" name="Google Shape;6227;p61"/>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6228" name="Google Shape;6228;p61"/>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229" name="Google Shape;6229;p61"/>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6230" name="Google Shape;6230;p61"/>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231" name="Google Shape;6231;p61"/>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6235"/>
        <p:cNvGrpSpPr/>
        <p:nvPr/>
      </p:nvGrpSpPr>
      <p:grpSpPr>
        <a:xfrm>
          <a:off x="0" y="0"/>
          <a:ext cx="0" cy="0"/>
          <a:chOff x="0" y="0"/>
          <a:chExt cx="0" cy="0"/>
        </a:xfrm>
      </p:grpSpPr>
      <p:sp>
        <p:nvSpPr>
          <p:cNvPr id="6236" name="Google Shape;6236;p6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40"/>
        <p:cNvGrpSpPr/>
        <p:nvPr/>
      </p:nvGrpSpPr>
      <p:grpSpPr>
        <a:xfrm>
          <a:off x="0" y="0"/>
          <a:ext cx="0" cy="0"/>
          <a:chOff x="0" y="0"/>
          <a:chExt cx="0" cy="0"/>
        </a:xfrm>
      </p:grpSpPr>
      <p:sp>
        <p:nvSpPr>
          <p:cNvPr id="6241" name="Google Shape;6241;p63"/>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3"/>
          <p:cNvSpPr/>
          <p:nvPr/>
        </p:nvSpPr>
        <p:spPr>
          <a:xfrm>
            <a:off x="1326538" y="112275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3"/>
          <p:cNvSpPr/>
          <p:nvPr/>
        </p:nvSpPr>
        <p:spPr>
          <a:xfrm>
            <a:off x="1376755" y="17982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3"/>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3"/>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3"/>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3"/>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3"/>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3"/>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3"/>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3"/>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3"/>
          <p:cNvSpPr/>
          <p:nvPr/>
        </p:nvSpPr>
        <p:spPr>
          <a:xfrm>
            <a:off x="3215423"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3"/>
          <p:cNvSpPr/>
          <p:nvPr/>
        </p:nvSpPr>
        <p:spPr>
          <a:xfrm>
            <a:off x="3509127"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3"/>
          <p:cNvSpPr/>
          <p:nvPr/>
        </p:nvSpPr>
        <p:spPr>
          <a:xfrm>
            <a:off x="339101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3"/>
          <p:cNvSpPr/>
          <p:nvPr/>
        </p:nvSpPr>
        <p:spPr>
          <a:xfrm>
            <a:off x="3859581"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374147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3859591"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rot="5400000">
            <a:off x="3916672"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a:off x="4231701"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4102760"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3"/>
          <p:cNvSpPr/>
          <p:nvPr/>
        </p:nvSpPr>
        <p:spPr>
          <a:xfrm>
            <a:off x="4700497"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3"/>
          <p:cNvSpPr/>
          <p:nvPr/>
        </p:nvSpPr>
        <p:spPr>
          <a:xfrm>
            <a:off x="4571556"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4487859"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4704240"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3"/>
          <p:cNvSpPr/>
          <p:nvPr/>
        </p:nvSpPr>
        <p:spPr>
          <a:xfrm>
            <a:off x="5185793"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3"/>
          <p:cNvSpPr/>
          <p:nvPr/>
        </p:nvSpPr>
        <p:spPr>
          <a:xfrm>
            <a:off x="5047318"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5539224"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3"/>
          <p:cNvSpPr/>
          <p:nvPr/>
        </p:nvSpPr>
        <p:spPr>
          <a:xfrm>
            <a:off x="5419619"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rot="5400000" flipH="1">
            <a:off x="4754832"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3"/>
          <p:cNvSpPr/>
          <p:nvPr/>
        </p:nvSpPr>
        <p:spPr>
          <a:xfrm>
            <a:off x="5539234"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3"/>
          <p:cNvSpPr/>
          <p:nvPr/>
        </p:nvSpPr>
        <p:spPr>
          <a:xfrm>
            <a:off x="5377901"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3"/>
          <p:cNvSpPr/>
          <p:nvPr/>
        </p:nvSpPr>
        <p:spPr>
          <a:xfrm rot="5400000" flipH="1">
            <a:off x="5596315"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a:off x="5915326"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5776320"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rot="5400000" flipH="1">
            <a:off x="6304004"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a:off x="6270339"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6275222"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3"/>
          <p:cNvSpPr/>
          <p:nvPr/>
        </p:nvSpPr>
        <p:spPr>
          <a:xfrm>
            <a:off x="6120015"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3"/>
          <p:cNvSpPr/>
          <p:nvPr/>
        </p:nvSpPr>
        <p:spPr>
          <a:xfrm>
            <a:off x="6163859"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662520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649112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3"/>
          <p:cNvSpPr/>
          <p:nvPr/>
        </p:nvSpPr>
        <p:spPr>
          <a:xfrm>
            <a:off x="68933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3"/>
          <p:cNvSpPr/>
          <p:nvPr/>
        </p:nvSpPr>
        <p:spPr>
          <a:xfrm>
            <a:off x="675929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rot="5400000" flipH="1">
            <a:off x="6893352"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a:off x="6893375"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683418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7390141"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725339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7496344"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7648434"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7162568"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702795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0" name="Google Shape;6300;p63"/>
          <p:cNvCxnSpPr/>
          <p:nvPr/>
        </p:nvCxnSpPr>
        <p:spPr>
          <a:xfrm>
            <a:off x="2423475"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6301" name="Google Shape;6301;p63"/>
          <p:cNvCxnSpPr/>
          <p:nvPr/>
        </p:nvCxnSpPr>
        <p:spPr>
          <a:xfrm rot="10800000" flipH="1">
            <a:off x="2879225"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6302" name="Google Shape;6302;p63"/>
          <p:cNvCxnSpPr/>
          <p:nvPr/>
        </p:nvCxnSpPr>
        <p:spPr>
          <a:xfrm>
            <a:off x="3459818"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6303" name="Google Shape;6303;p63"/>
          <p:cNvCxnSpPr/>
          <p:nvPr/>
        </p:nvCxnSpPr>
        <p:spPr>
          <a:xfrm rot="10800000" flipH="1">
            <a:off x="4128145"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04" name="Google Shape;6304;p63"/>
          <p:cNvSpPr txBox="1"/>
          <p:nvPr/>
        </p:nvSpPr>
        <p:spPr>
          <a:xfrm>
            <a:off x="1218992" y="944233"/>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6305" name="Google Shape;6305;p63"/>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06" name="Google Shape;6306;p63"/>
          <p:cNvSpPr txBox="1"/>
          <p:nvPr/>
        </p:nvSpPr>
        <p:spPr>
          <a:xfrm>
            <a:off x="1304008" y="9523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7" name="Google Shape;6307;p63"/>
          <p:cNvSpPr txBox="1"/>
          <p:nvPr/>
        </p:nvSpPr>
        <p:spPr>
          <a:xfrm>
            <a:off x="2027108"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8" name="Google Shape;6308;p63"/>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09" name="Google Shape;6309;p63"/>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0" name="Google Shape;6310;p63"/>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11" name="Google Shape;6311;p63"/>
          <p:cNvSpPr txBox="1"/>
          <p:nvPr/>
        </p:nvSpPr>
        <p:spPr>
          <a:xfrm>
            <a:off x="3403700"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2" name="Google Shape;6312;p63"/>
          <p:cNvSpPr txBox="1"/>
          <p:nvPr/>
        </p:nvSpPr>
        <p:spPr>
          <a:xfrm>
            <a:off x="3754050"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3" name="Google Shape;6313;p63"/>
          <p:cNvSpPr txBox="1"/>
          <p:nvPr/>
        </p:nvSpPr>
        <p:spPr>
          <a:xfrm>
            <a:off x="4184548"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4" name="Google Shape;6314;p63"/>
          <p:cNvSpPr txBox="1"/>
          <p:nvPr/>
        </p:nvSpPr>
        <p:spPr>
          <a:xfrm>
            <a:off x="4643325"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5" name="Google Shape;6315;p63"/>
          <p:cNvSpPr txBox="1"/>
          <p:nvPr/>
        </p:nvSpPr>
        <p:spPr>
          <a:xfrm>
            <a:off x="4348915"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6316" name="Google Shape;6316;p63"/>
          <p:cNvSpPr txBox="1"/>
          <p:nvPr/>
        </p:nvSpPr>
        <p:spPr>
          <a:xfrm>
            <a:off x="5064138"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7" name="Google Shape;6317;p63"/>
          <p:cNvSpPr txBox="1"/>
          <p:nvPr/>
        </p:nvSpPr>
        <p:spPr>
          <a:xfrm>
            <a:off x="7453423"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6318" name="Google Shape;6318;p63"/>
          <p:cNvSpPr txBox="1"/>
          <p:nvPr/>
        </p:nvSpPr>
        <p:spPr>
          <a:xfrm>
            <a:off x="5234525"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6319" name="Google Shape;6319;p63"/>
          <p:cNvSpPr txBox="1"/>
          <p:nvPr/>
        </p:nvSpPr>
        <p:spPr>
          <a:xfrm>
            <a:off x="5769393"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20" name="Google Shape;6320;p63"/>
          <p:cNvSpPr txBox="1"/>
          <p:nvPr/>
        </p:nvSpPr>
        <p:spPr>
          <a:xfrm>
            <a:off x="5997608"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6321" name="Google Shape;6321;p63"/>
          <p:cNvSpPr txBox="1"/>
          <p:nvPr/>
        </p:nvSpPr>
        <p:spPr>
          <a:xfrm>
            <a:off x="6394051"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22" name="Google Shape;6322;p63"/>
          <p:cNvSpPr txBox="1"/>
          <p:nvPr/>
        </p:nvSpPr>
        <p:spPr>
          <a:xfrm>
            <a:off x="6610408"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6323" name="Google Shape;6323;p63"/>
          <p:cNvSpPr txBox="1"/>
          <p:nvPr/>
        </p:nvSpPr>
        <p:spPr>
          <a:xfrm>
            <a:off x="6970445"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4" name="Google Shape;6324;p63"/>
          <p:cNvSpPr txBox="1"/>
          <p:nvPr/>
        </p:nvSpPr>
        <p:spPr>
          <a:xfrm>
            <a:off x="7204675"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5" name="Google Shape;6325;p63"/>
          <p:cNvSpPr/>
          <p:nvPr/>
        </p:nvSpPr>
        <p:spPr>
          <a:xfrm>
            <a:off x="2792513"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3"/>
          <p:cNvSpPr/>
          <p:nvPr/>
        </p:nvSpPr>
        <p:spPr>
          <a:xfrm>
            <a:off x="2870130"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3"/>
          <p:cNvSpPr/>
          <p:nvPr/>
        </p:nvSpPr>
        <p:spPr>
          <a:xfrm rot="5400000">
            <a:off x="2870149"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8" name="Google Shape;6328;p63"/>
          <p:cNvCxnSpPr/>
          <p:nvPr/>
        </p:nvCxnSpPr>
        <p:spPr>
          <a:xfrm rot="10800000" flipH="1">
            <a:off x="4051317"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29" name="Google Shape;6329;p63"/>
          <p:cNvSpPr/>
          <p:nvPr/>
        </p:nvSpPr>
        <p:spPr>
          <a:xfrm>
            <a:off x="4264413"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3"/>
          <p:cNvSpPr/>
          <p:nvPr/>
        </p:nvSpPr>
        <p:spPr>
          <a:xfrm>
            <a:off x="4243219"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3"/>
          <p:cNvSpPr/>
          <p:nvPr/>
        </p:nvSpPr>
        <p:spPr>
          <a:xfrm rot="5400000" flipH="1">
            <a:off x="2870129"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a:off x="211895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254538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3103234"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4586409"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3"/>
          <p:cNvSpPr/>
          <p:nvPr/>
        </p:nvSpPr>
        <p:spPr>
          <a:xfrm>
            <a:off x="677413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3"/>
          <p:cNvSpPr/>
          <p:nvPr/>
        </p:nvSpPr>
        <p:spPr>
          <a:xfrm>
            <a:off x="75111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3"/>
          <p:cNvSpPr/>
          <p:nvPr/>
        </p:nvSpPr>
        <p:spPr>
          <a:xfrm>
            <a:off x="6138921"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3"/>
          <p:cNvSpPr/>
          <p:nvPr/>
        </p:nvSpPr>
        <p:spPr>
          <a:xfrm>
            <a:off x="5421171"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3"/>
          <p:cNvSpPr/>
          <p:nvPr/>
        </p:nvSpPr>
        <p:spPr>
          <a:xfrm>
            <a:off x="3743034"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5328634"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5328634"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5328634"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txBox="1"/>
          <p:nvPr/>
        </p:nvSpPr>
        <p:spPr>
          <a:xfrm>
            <a:off x="2819238"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6345" name="Google Shape;6345;p63"/>
          <p:cNvSpPr txBox="1"/>
          <p:nvPr/>
        </p:nvSpPr>
        <p:spPr>
          <a:xfrm>
            <a:off x="2819238"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6346" name="Google Shape;6346;p63"/>
          <p:cNvSpPr txBox="1"/>
          <p:nvPr/>
        </p:nvSpPr>
        <p:spPr>
          <a:xfrm>
            <a:off x="4212985"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6347" name="Google Shape;6347;p63"/>
          <p:cNvSpPr txBox="1"/>
          <p:nvPr/>
        </p:nvSpPr>
        <p:spPr>
          <a:xfrm>
            <a:off x="4218439"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6348" name="Google Shape;6348;p63"/>
          <p:cNvSpPr txBox="1"/>
          <p:nvPr/>
        </p:nvSpPr>
        <p:spPr>
          <a:xfrm>
            <a:off x="2819238"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6349" name="Google Shape;6349;p63"/>
          <p:cNvSpPr txBox="1"/>
          <p:nvPr/>
        </p:nvSpPr>
        <p:spPr>
          <a:xfrm>
            <a:off x="4141869"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6350" name="Google Shape;6350;p63"/>
          <p:cNvSpPr txBox="1"/>
          <p:nvPr/>
        </p:nvSpPr>
        <p:spPr>
          <a:xfrm>
            <a:off x="5392856"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6351" name="Google Shape;6351;p63"/>
          <p:cNvSpPr txBox="1"/>
          <p:nvPr/>
        </p:nvSpPr>
        <p:spPr>
          <a:xfrm>
            <a:off x="5395228"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6352" name="Google Shape;6352;p63"/>
          <p:cNvSpPr txBox="1"/>
          <p:nvPr/>
        </p:nvSpPr>
        <p:spPr>
          <a:xfrm>
            <a:off x="5395252"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6353" name="Google Shape;6353;p63"/>
          <p:cNvSpPr/>
          <p:nvPr/>
        </p:nvSpPr>
        <p:spPr>
          <a:xfrm>
            <a:off x="185513" y="13375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3"/>
          <p:cNvSpPr/>
          <p:nvPr/>
        </p:nvSpPr>
        <p:spPr>
          <a:xfrm>
            <a:off x="261713" y="14137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337913" y="14899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3"/>
          <p:cNvSpPr/>
          <p:nvPr/>
        </p:nvSpPr>
        <p:spPr>
          <a:xfrm>
            <a:off x="414113" y="15661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3"/>
          <p:cNvSpPr/>
          <p:nvPr/>
        </p:nvSpPr>
        <p:spPr>
          <a:xfrm>
            <a:off x="7796288"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3"/>
          <p:cNvSpPr/>
          <p:nvPr/>
        </p:nvSpPr>
        <p:spPr>
          <a:xfrm>
            <a:off x="7872488"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7948688"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3"/>
          <p:cNvSpPr/>
          <p:nvPr/>
        </p:nvSpPr>
        <p:spPr>
          <a:xfrm>
            <a:off x="8024888"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64"/>
        <p:cNvGrpSpPr/>
        <p:nvPr/>
      </p:nvGrpSpPr>
      <p:grpSpPr>
        <a:xfrm>
          <a:off x="0" y="0"/>
          <a:ext cx="0" cy="0"/>
          <a:chOff x="0" y="0"/>
          <a:chExt cx="0" cy="0"/>
        </a:xfrm>
      </p:grpSpPr>
      <p:sp>
        <p:nvSpPr>
          <p:cNvPr id="6365" name="Google Shape;6365;p64"/>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66" name="Google Shape;6366;p64"/>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67" name="Google Shape;6367;p64"/>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68" name="Google Shape;6368;p64"/>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69" name="Google Shape;6369;p64"/>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70" name="Google Shape;6370;p64"/>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371" name="Google Shape;6371;p64"/>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72" name="Google Shape;6372;p64"/>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73" name="Google Shape;6373;p64"/>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74" name="Google Shape;6374;p64"/>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375" name="Google Shape;6375;p64"/>
          <p:cNvCxnSpPr>
            <a:stCxn id="6365" idx="0"/>
            <a:endCxn id="6367"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6" name="Google Shape;6376;p64"/>
          <p:cNvCxnSpPr>
            <a:stCxn id="6367" idx="0"/>
            <a:endCxn id="636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77" name="Google Shape;6377;p64"/>
          <p:cNvCxnSpPr>
            <a:stCxn id="6366" idx="0"/>
            <a:endCxn id="6369"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8" name="Google Shape;6378;p64"/>
          <p:cNvCxnSpPr>
            <a:stCxn id="6367" idx="0"/>
            <a:endCxn id="636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79" name="Google Shape;6379;p64"/>
          <p:cNvCxnSpPr>
            <a:stCxn id="6367" idx="0"/>
            <a:endCxn id="636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80" name="Google Shape;6380;p64"/>
          <p:cNvCxnSpPr>
            <a:stCxn id="6366" idx="2"/>
            <a:endCxn id="6367"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1" name="Google Shape;6381;p64"/>
          <p:cNvCxnSpPr>
            <a:stCxn id="6369" idx="0"/>
            <a:endCxn id="6368"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2" name="Google Shape;6382;p64"/>
          <p:cNvCxnSpPr>
            <a:stCxn id="6368" idx="0"/>
            <a:endCxn id="6372"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3" name="Google Shape;6383;p64"/>
          <p:cNvCxnSpPr>
            <a:stCxn id="6372" idx="0"/>
            <a:endCxn id="6373"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4" name="Google Shape;6384;p64"/>
          <p:cNvCxnSpPr>
            <a:stCxn id="6373" idx="0"/>
            <a:endCxn id="6374"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5" name="Google Shape;6385;p64"/>
          <p:cNvCxnSpPr>
            <a:stCxn id="6374" idx="0"/>
            <a:endCxn id="6370"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6" name="Google Shape;6386;p64"/>
          <p:cNvCxnSpPr>
            <a:stCxn id="6370" idx="0"/>
            <a:endCxn id="6371"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6387" name="Google Shape;6387;p64"/>
          <p:cNvSpPr/>
          <p:nvPr/>
        </p:nvSpPr>
        <p:spPr>
          <a:xfrm>
            <a:off x="1579048" y="244967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6388" name="Google Shape;6388;p64"/>
          <p:cNvSpPr/>
          <p:nvPr/>
        </p:nvSpPr>
        <p:spPr>
          <a:xfrm>
            <a:off x="1579048" y="210010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89" name="Google Shape;6389;p64"/>
          <p:cNvSpPr/>
          <p:nvPr/>
        </p:nvSpPr>
        <p:spPr>
          <a:xfrm>
            <a:off x="1579048" y="140096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90" name="Google Shape;6390;p64"/>
          <p:cNvSpPr/>
          <p:nvPr/>
        </p:nvSpPr>
        <p:spPr>
          <a:xfrm>
            <a:off x="1579048" y="175053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91" name="Google Shape;6391;p64"/>
          <p:cNvSpPr/>
          <p:nvPr/>
        </p:nvSpPr>
        <p:spPr>
          <a:xfrm>
            <a:off x="1579048" y="105137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92" name="Google Shape;6392;p64"/>
          <p:cNvSpPr/>
          <p:nvPr/>
        </p:nvSpPr>
        <p:spPr>
          <a:xfrm>
            <a:off x="1579048" y="69259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6393" name="Google Shape;6393;p64"/>
          <p:cNvSpPr txBox="1"/>
          <p:nvPr/>
        </p:nvSpPr>
        <p:spPr>
          <a:xfrm rot="-3921551">
            <a:off x="1050349" y="23320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94" name="Google Shape;6394;p64"/>
          <p:cNvSpPr/>
          <p:nvPr/>
        </p:nvSpPr>
        <p:spPr>
          <a:xfrm>
            <a:off x="1579048" y="-218996"/>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6395" name="Google Shape;6395;p64"/>
          <p:cNvSpPr/>
          <p:nvPr/>
        </p:nvSpPr>
        <p:spPr>
          <a:xfrm>
            <a:off x="1579048" y="32815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6396" name="Google Shape;6396;p64"/>
          <p:cNvCxnSpPr>
            <a:stCxn id="6387" idx="0"/>
            <a:endCxn id="6388" idx="2"/>
          </p:cNvCxnSpPr>
          <p:nvPr/>
        </p:nvCxnSpPr>
        <p:spPr>
          <a:xfrm rot="10800000">
            <a:off x="1965598" y="2375279"/>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7" name="Google Shape;6397;p64"/>
          <p:cNvCxnSpPr>
            <a:stCxn id="6388" idx="0"/>
            <a:endCxn id="6390" idx="2"/>
          </p:cNvCxnSpPr>
          <p:nvPr/>
        </p:nvCxnSpPr>
        <p:spPr>
          <a:xfrm rot="10800000">
            <a:off x="1965598" y="2025706"/>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8" name="Google Shape;6398;p64"/>
          <p:cNvCxnSpPr>
            <a:stCxn id="6390" idx="0"/>
            <a:endCxn id="639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399" name="Google Shape;6399;p64"/>
          <p:cNvCxnSpPr>
            <a:stCxn id="6389" idx="0"/>
            <a:endCxn id="6391" idx="2"/>
          </p:cNvCxnSpPr>
          <p:nvPr/>
        </p:nvCxnSpPr>
        <p:spPr>
          <a:xfrm rot="10800000">
            <a:off x="1965598" y="13265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0" name="Google Shape;6400;p64"/>
          <p:cNvCxnSpPr>
            <a:stCxn id="6390" idx="0"/>
            <a:endCxn id="639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401" name="Google Shape;6401;p64"/>
          <p:cNvCxnSpPr>
            <a:stCxn id="6390" idx="0"/>
            <a:endCxn id="639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402" name="Google Shape;6402;p64"/>
          <p:cNvCxnSpPr>
            <a:stCxn id="6389" idx="2"/>
            <a:endCxn id="6390" idx="0"/>
          </p:cNvCxnSpPr>
          <p:nvPr/>
        </p:nvCxnSpPr>
        <p:spPr>
          <a:xfrm>
            <a:off x="1965598" y="16760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3" name="Google Shape;6403;p64"/>
          <p:cNvCxnSpPr>
            <a:stCxn id="6391" idx="0"/>
            <a:endCxn id="6404" idx="2"/>
          </p:cNvCxnSpPr>
          <p:nvPr/>
        </p:nvCxnSpPr>
        <p:spPr>
          <a:xfrm rot="10800000">
            <a:off x="1965598" y="976975"/>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5" name="Google Shape;6405;p64"/>
          <p:cNvCxnSpPr>
            <a:stCxn id="6392" idx="0"/>
            <a:endCxn id="6395" idx="2"/>
          </p:cNvCxnSpPr>
          <p:nvPr/>
        </p:nvCxnSpPr>
        <p:spPr>
          <a:xfrm rot="10800000">
            <a:off x="1965598" y="603198"/>
            <a:ext cx="0" cy="89400"/>
          </a:xfrm>
          <a:prstGeom prst="straightConnector1">
            <a:avLst/>
          </a:prstGeom>
          <a:noFill/>
          <a:ln w="9525" cap="flat" cmpd="sng">
            <a:solidFill>
              <a:schemeClr val="dk2"/>
            </a:solidFill>
            <a:prstDash val="solid"/>
            <a:round/>
            <a:headEnd type="none" w="med" len="med"/>
            <a:tailEnd type="none" w="med" len="med"/>
          </a:ln>
        </p:spPr>
      </p:cxnSp>
      <p:cxnSp>
        <p:nvCxnSpPr>
          <p:cNvPr id="6406" name="Google Shape;6406;p64"/>
          <p:cNvCxnSpPr>
            <a:stCxn id="6395" idx="0"/>
            <a:endCxn id="6394" idx="2"/>
          </p:cNvCxnSpPr>
          <p:nvPr/>
        </p:nvCxnSpPr>
        <p:spPr>
          <a:xfrm rot="10800000">
            <a:off x="1965598" y="56054"/>
            <a:ext cx="0" cy="272100"/>
          </a:xfrm>
          <a:prstGeom prst="straightConnector1">
            <a:avLst/>
          </a:prstGeom>
          <a:noFill/>
          <a:ln w="9525" cap="flat" cmpd="sng">
            <a:solidFill>
              <a:schemeClr val="dk2"/>
            </a:solidFill>
            <a:prstDash val="solid"/>
            <a:round/>
            <a:headEnd type="none" w="med" len="med"/>
            <a:tailEnd type="none" w="med" len="med"/>
          </a:ln>
        </p:spPr>
      </p:cxnSp>
      <p:sp>
        <p:nvSpPr>
          <p:cNvPr id="6407" name="Google Shape;6407;p64"/>
          <p:cNvSpPr txBox="1"/>
          <p:nvPr/>
        </p:nvSpPr>
        <p:spPr>
          <a:xfrm rot="-3921551">
            <a:off x="1050349" y="1646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08" name="Google Shape;6408;p64"/>
          <p:cNvSpPr txBox="1"/>
          <p:nvPr/>
        </p:nvSpPr>
        <p:spPr>
          <a:xfrm rot="-3921551">
            <a:off x="1050349" y="884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09" name="Google Shape;6409;p64"/>
          <p:cNvSpPr txBox="1"/>
          <p:nvPr/>
        </p:nvSpPr>
        <p:spPr>
          <a:xfrm rot="-3921551">
            <a:off x="1050349" y="545069"/>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410" name="Google Shape;6410;p64"/>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411" name="Google Shape;6411;p64"/>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12" name="Google Shape;6412;p64"/>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13" name="Google Shape;6413;p64"/>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414" name="Google Shape;6414;p64"/>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415" name="Google Shape;6415;p64"/>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416" name="Google Shape;6416;p64"/>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417" name="Google Shape;6417;p64"/>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418" name="Google Shape;6418;p64"/>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419" name="Google Shape;6419;p64"/>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420" name="Google Shape;6420;p64"/>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6421" name="Google Shape;6421;p64"/>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422" name="Google Shape;6422;p64"/>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423" name="Google Shape;6423;p64"/>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424" name="Google Shape;6424;p64"/>
          <p:cNvCxnSpPr>
            <a:stCxn id="6414" idx="0"/>
            <a:endCxn id="6415"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25" name="Google Shape;6425;p64"/>
          <p:cNvCxnSpPr>
            <a:stCxn id="6415" idx="0"/>
            <a:endCxn id="6417"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6" name="Google Shape;6426;p64"/>
          <p:cNvCxnSpPr>
            <a:stCxn id="6417" idx="0"/>
            <a:endCxn id="6417"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27" name="Google Shape;6427;p64"/>
          <p:cNvCxnSpPr>
            <a:stCxn id="6416" idx="0"/>
            <a:endCxn id="6419"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8" name="Google Shape;6428;p64"/>
          <p:cNvCxnSpPr>
            <a:stCxn id="6417" idx="0"/>
            <a:endCxn id="6417"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29" name="Google Shape;6429;p64"/>
          <p:cNvCxnSpPr>
            <a:stCxn id="6417" idx="0"/>
            <a:endCxn id="6417"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30" name="Google Shape;6430;p64"/>
          <p:cNvCxnSpPr>
            <a:stCxn id="6416" idx="2"/>
            <a:endCxn id="6417"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1" name="Google Shape;6431;p64"/>
          <p:cNvCxnSpPr>
            <a:stCxn id="6419" idx="0"/>
            <a:endCxn id="6418"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2" name="Google Shape;6432;p64"/>
          <p:cNvCxnSpPr>
            <a:stCxn id="6418" idx="0"/>
            <a:endCxn id="6421"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3" name="Google Shape;6433;p64"/>
          <p:cNvCxnSpPr>
            <a:stCxn id="6421" idx="0"/>
            <a:endCxn id="6422"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4" name="Google Shape;6434;p64"/>
          <p:cNvCxnSpPr>
            <a:stCxn id="6422" idx="0"/>
            <a:endCxn id="6423"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5" name="Google Shape;6435;p64"/>
          <p:cNvCxnSpPr>
            <a:stCxn id="6423" idx="0"/>
            <a:endCxn id="6420"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6" name="Google Shape;6436;p64"/>
          <p:cNvCxnSpPr>
            <a:stCxn id="6420" idx="0"/>
            <a:endCxn id="6437"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6438" name="Google Shape;6438;p64"/>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439" name="Google Shape;6439;p64"/>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40" name="Google Shape;6440;p64"/>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41" name="Google Shape;6441;p64"/>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442" name="Google Shape;6442;p64"/>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443" name="Google Shape;6443;p64"/>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444" name="Google Shape;6444;p64"/>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445" name="Google Shape;6445;p64"/>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446" name="Google Shape;6446;p64"/>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447" name="Google Shape;6447;p64"/>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448" name="Google Shape;6448;p64"/>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449" name="Google Shape;6449;p64"/>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450" name="Google Shape;6450;p64"/>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54"/>
        <p:cNvGrpSpPr/>
        <p:nvPr/>
      </p:nvGrpSpPr>
      <p:grpSpPr>
        <a:xfrm>
          <a:off x="0" y="0"/>
          <a:ext cx="0" cy="0"/>
          <a:chOff x="0" y="0"/>
          <a:chExt cx="0" cy="0"/>
        </a:xfrm>
      </p:grpSpPr>
      <p:sp>
        <p:nvSpPr>
          <p:cNvPr id="6455" name="Google Shape;6455;p65"/>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456" name="Google Shape;6456;p65"/>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57" name="Google Shape;6457;p65"/>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58" name="Google Shape;6458;p65"/>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6459" name="Google Shape;6459;p65"/>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60" name="Google Shape;6460;p65"/>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6461" name="Google Shape;6461;p65"/>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6462" name="Google Shape;6462;p65"/>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63" name="Google Shape;6463;p65"/>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464" name="Google Shape;6464;p65"/>
          <p:cNvCxnSpPr>
            <a:stCxn id="6455" idx="0"/>
            <a:endCxn id="6457"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5" name="Google Shape;6465;p65"/>
          <p:cNvCxnSpPr>
            <a:stCxn id="6455" idx="0"/>
            <a:endCxn id="6456"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6466" name="Google Shape;6466;p65"/>
          <p:cNvCxnSpPr>
            <a:stCxn id="6455" idx="0"/>
            <a:endCxn id="6459"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7" name="Google Shape;6467;p65"/>
          <p:cNvCxnSpPr>
            <a:stCxn id="6455" idx="0"/>
            <a:endCxn id="6461"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8" name="Google Shape;6468;p65"/>
          <p:cNvCxnSpPr>
            <a:stCxn id="6457" idx="0"/>
            <a:endCxn id="6458"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69" name="Google Shape;6469;p65"/>
          <p:cNvCxnSpPr>
            <a:stCxn id="6459" idx="0"/>
            <a:endCxn id="6460"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0" name="Google Shape;6470;p65"/>
          <p:cNvCxnSpPr>
            <a:stCxn id="6461" idx="0"/>
            <a:endCxn id="6462"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1" name="Google Shape;6471;p65"/>
          <p:cNvCxnSpPr>
            <a:stCxn id="6456" idx="0"/>
            <a:endCxn id="6463"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6472" name="Google Shape;6472;p65"/>
          <p:cNvCxnSpPr>
            <a:stCxn id="6458" idx="0"/>
            <a:endCxn id="6463"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3" name="Google Shape;6473;p65"/>
          <p:cNvCxnSpPr>
            <a:stCxn id="6460" idx="0"/>
            <a:endCxn id="6463"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4" name="Google Shape;6474;p65"/>
          <p:cNvCxnSpPr>
            <a:stCxn id="6462" idx="0"/>
            <a:endCxn id="6463"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78"/>
        <p:cNvGrpSpPr/>
        <p:nvPr/>
      </p:nvGrpSpPr>
      <p:grpSpPr>
        <a:xfrm>
          <a:off x="0" y="0"/>
          <a:ext cx="0" cy="0"/>
          <a:chOff x="0" y="0"/>
          <a:chExt cx="0" cy="0"/>
        </a:xfrm>
      </p:grpSpPr>
      <p:sp>
        <p:nvSpPr>
          <p:cNvPr id="6479" name="Google Shape;6479;p66"/>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480" name="Google Shape;6480;p66"/>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6481" name="Google Shape;6481;p66"/>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6482" name="Google Shape;6482;p66"/>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3" name="Google Shape;6483;p66"/>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6484" name="Google Shape;6484;p66"/>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485" name="Google Shape;6485;p66"/>
          <p:cNvCxnSpPr>
            <a:stCxn id="6484" idx="0"/>
            <a:endCxn id="6486"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6487" name="Google Shape;6487;p66"/>
          <p:cNvCxnSpPr>
            <a:stCxn id="6484" idx="0"/>
            <a:endCxn id="6483"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6488" name="Google Shape;6488;p66"/>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6" name="Google Shape;6486;p66"/>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6489" name="Google Shape;6489;p66"/>
          <p:cNvCxnSpPr>
            <a:stCxn id="6480" idx="2"/>
            <a:endCxn id="6488"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0" name="Google Shape;6490;p66"/>
          <p:cNvCxnSpPr>
            <a:stCxn id="6488" idx="2"/>
            <a:endCxn id="6486"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1" name="Google Shape;6491;p66"/>
          <p:cNvCxnSpPr>
            <a:stCxn id="6482" idx="2"/>
            <a:endCxn id="6481"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6492" name="Google Shape;6492;p66"/>
          <p:cNvCxnSpPr>
            <a:stCxn id="6481" idx="2"/>
            <a:endCxn id="6484"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6493" name="Google Shape;6493;p66"/>
          <p:cNvCxnSpPr>
            <a:stCxn id="6479" idx="2"/>
            <a:endCxn id="6480"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6494" name="Google Shape;6494;p66"/>
          <p:cNvCxnSpPr>
            <a:stCxn id="6479" idx="2"/>
            <a:endCxn id="6482"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6495" name="Google Shape;6495;p66"/>
          <p:cNvCxnSpPr>
            <a:stCxn id="6479" idx="2"/>
            <a:endCxn id="6483"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99"/>
        <p:cNvGrpSpPr/>
        <p:nvPr/>
      </p:nvGrpSpPr>
      <p:grpSpPr>
        <a:xfrm>
          <a:off x="0" y="0"/>
          <a:ext cx="0" cy="0"/>
          <a:chOff x="0" y="0"/>
          <a:chExt cx="0" cy="0"/>
        </a:xfrm>
      </p:grpSpPr>
      <p:sp>
        <p:nvSpPr>
          <p:cNvPr id="6500" name="Google Shape;6500;p67"/>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501" name="Google Shape;6501;p67"/>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02" name="Google Shape;6502;p67"/>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03" name="Google Shape;6503;p67"/>
          <p:cNvCxnSpPr>
            <a:stCxn id="6500" idx="0"/>
            <a:endCxn id="6501"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04" name="Google Shape;6504;p67"/>
          <p:cNvCxnSpPr>
            <a:stCxn id="6502" idx="0"/>
            <a:endCxn id="6502"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5" name="Google Shape;6505;p67"/>
          <p:cNvCxnSpPr>
            <a:stCxn id="6502" idx="0"/>
            <a:endCxn id="6502"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6" name="Google Shape;6506;p67"/>
          <p:cNvCxnSpPr>
            <a:stCxn id="6502" idx="0"/>
            <a:endCxn id="6502"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6507" name="Google Shape;6507;p67"/>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08" name="Google Shape;6508;p67"/>
          <p:cNvCxnSpPr>
            <a:stCxn id="6507" idx="0"/>
            <a:endCxn id="6507"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9" name="Google Shape;6509;p67"/>
          <p:cNvCxnSpPr>
            <a:stCxn id="6507" idx="0"/>
            <a:endCxn id="6507"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0" name="Google Shape;6510;p67"/>
          <p:cNvCxnSpPr>
            <a:stCxn id="6507" idx="0"/>
            <a:endCxn id="6507"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511" name="Google Shape;6511;p67"/>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12" name="Google Shape;6512;p67"/>
          <p:cNvCxnSpPr>
            <a:stCxn id="6511" idx="0"/>
            <a:endCxn id="6511"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3" name="Google Shape;6513;p67"/>
          <p:cNvCxnSpPr>
            <a:stCxn id="6511" idx="0"/>
            <a:endCxn id="6511"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4" name="Google Shape;6514;p67"/>
          <p:cNvCxnSpPr>
            <a:stCxn id="6511" idx="0"/>
            <a:endCxn id="6511"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515" name="Google Shape;6515;p67"/>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16" name="Google Shape;6516;p67"/>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17" name="Google Shape;6517;p67"/>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18" name="Google Shape;6518;p67"/>
          <p:cNvCxnSpPr>
            <a:stCxn id="6517" idx="0"/>
            <a:endCxn id="6517"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9" name="Google Shape;6519;p67"/>
          <p:cNvCxnSpPr>
            <a:stCxn id="6517" idx="0"/>
            <a:endCxn id="6517"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0" name="Google Shape;6520;p67"/>
          <p:cNvCxnSpPr>
            <a:stCxn id="6517" idx="0"/>
            <a:endCxn id="6517"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1" name="Google Shape;6521;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2" name="Google Shape;6522;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3" name="Google Shape;6523;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4" name="Google Shape;6524;p67"/>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5" name="Google Shape;6525;p67"/>
          <p:cNvCxnSpPr>
            <a:stCxn id="6526" idx="0"/>
            <a:endCxn id="6507"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7" name="Google Shape;6527;p67"/>
          <p:cNvCxnSpPr>
            <a:stCxn id="6507" idx="0"/>
            <a:endCxn id="6515"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8" name="Google Shape;6528;p67"/>
          <p:cNvCxnSpPr>
            <a:stCxn id="6515" idx="0"/>
            <a:endCxn id="6516"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9" name="Google Shape;6529;p67"/>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0" name="Google Shape;6530;p67"/>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1" name="Google Shape;6531;p67"/>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2" name="Google Shape;6532;p67"/>
          <p:cNvCxnSpPr>
            <a:stCxn id="6502" idx="2"/>
            <a:endCxn id="6533"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4" name="Google Shape;6534;p67"/>
          <p:cNvCxnSpPr>
            <a:stCxn id="6533" idx="2"/>
            <a:endCxn id="6501"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535" name="Google Shape;6535;p67"/>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36" name="Google Shape;6536;p67"/>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37" name="Google Shape;6537;p67"/>
          <p:cNvCxnSpPr>
            <a:stCxn id="6536" idx="0"/>
            <a:endCxn id="6536"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8" name="Google Shape;6538;p67"/>
          <p:cNvCxnSpPr>
            <a:stCxn id="6536" idx="0"/>
            <a:endCxn id="6536"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9" name="Google Shape;6539;p67"/>
          <p:cNvCxnSpPr>
            <a:stCxn id="6536" idx="0"/>
            <a:endCxn id="6536"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40" name="Google Shape;6540;p67"/>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1" name="Google Shape;6541;p67"/>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2" name="Google Shape;6542;p67"/>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3" name="Google Shape;6543;p67"/>
          <p:cNvCxnSpPr>
            <a:stCxn id="6536"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44" name="Google Shape;6544;p67"/>
          <p:cNvCxnSpPr>
            <a:endCxn id="6535"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545" name="Google Shape;6545;p67"/>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46" name="Google Shape;6546;p67"/>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47" name="Google Shape;6547;p67"/>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48" name="Google Shape;6548;p67"/>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49" name="Google Shape;6549;p67"/>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0" name="Google Shape;6550;p67"/>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6551" name="Google Shape;6551;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552" name="Google Shape;6552;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553" name="Google Shape;6553;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6554" name="Google Shape;6554;p67"/>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5" name="Google Shape;6555;p67"/>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6556" name="Google Shape;6556;p67"/>
          <p:cNvCxnSpPr>
            <a:stCxn id="6557" idx="0"/>
            <a:endCxn id="6554"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58" name="Google Shape;6558;p67"/>
          <p:cNvCxnSpPr>
            <a:stCxn id="6554" idx="0"/>
            <a:endCxn id="6555"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6559" name="Google Shape;6559;p67"/>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60" name="Google Shape;6560;p67"/>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61" name="Google Shape;6561;p67"/>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62" name="Google Shape;6562;p67"/>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6563" name="Google Shape;6563;p67"/>
          <p:cNvCxnSpPr>
            <a:stCxn id="6561" idx="0"/>
            <a:endCxn id="6562"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6564" name="Google Shape;6564;p67"/>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565" name="Google Shape;6565;p67"/>
          <p:cNvCxnSpPr>
            <a:stCxn id="6547" idx="3"/>
            <a:endCxn id="6559"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6566" name="Google Shape;6566;p67"/>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67" name="Google Shape;6567;p67"/>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68" name="Google Shape;6568;p67"/>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69" name="Google Shape;6569;p67"/>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6570" name="Google Shape;6570;p67"/>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71" name="Google Shape;6571;p67"/>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72" name="Google Shape;6572;p67"/>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3" name="Google Shape;6573;p67"/>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4" name="Google Shape;6574;p67"/>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575" name="Google Shape;6575;p67"/>
          <p:cNvCxnSpPr>
            <a:stCxn id="6550" idx="1"/>
            <a:endCxn id="6570"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6576" name="Google Shape;6576;p67"/>
          <p:cNvCxnSpPr>
            <a:stCxn id="6535" idx="2"/>
            <a:endCxn id="6502"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577" name="Google Shape;6577;p67"/>
          <p:cNvCxnSpPr>
            <a:stCxn id="6545" idx="2"/>
            <a:endCxn id="6536"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6578" name="Google Shape;6578;p67"/>
          <p:cNvCxnSpPr>
            <a:stCxn id="6516" idx="0"/>
            <a:endCxn id="6511"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79" name="Google Shape;6579;p67"/>
          <p:cNvCxnSpPr>
            <a:stCxn id="6511" idx="0"/>
            <a:endCxn id="6546"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6580" name="Google Shape;6580;p67"/>
          <p:cNvCxnSpPr>
            <a:stCxn id="6546" idx="0"/>
            <a:endCxn id="6547"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1" name="Google Shape;6581;p67"/>
          <p:cNvCxnSpPr>
            <a:stCxn id="6547" idx="0"/>
            <a:endCxn id="6548"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2" name="Google Shape;6582;p67"/>
          <p:cNvCxnSpPr>
            <a:stCxn id="6548" idx="0"/>
            <a:endCxn id="6549"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3" name="Google Shape;6583;p67"/>
          <p:cNvCxnSpPr>
            <a:stCxn id="6549" idx="0"/>
            <a:endCxn id="6550"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4" name="Google Shape;6584;p67"/>
          <p:cNvCxnSpPr>
            <a:stCxn id="6555" idx="0"/>
            <a:endCxn id="6566"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6585" name="Google Shape;6585;p67"/>
          <p:cNvCxnSpPr>
            <a:stCxn id="6570" idx="0"/>
            <a:endCxn id="6571"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86" name="Google Shape;6586;p67"/>
          <p:cNvCxnSpPr>
            <a:stCxn id="6571" idx="0"/>
            <a:endCxn id="6572"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87" name="Google Shape;6587;p67"/>
          <p:cNvCxnSpPr>
            <a:stCxn id="6572" idx="0"/>
            <a:endCxn id="6573"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6588" name="Google Shape;6588;p67"/>
          <p:cNvCxnSpPr>
            <a:stCxn id="6573" idx="0"/>
            <a:endCxn id="6574"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6589" name="Google Shape;6589;p67"/>
          <p:cNvCxnSpPr>
            <a:stCxn id="6566" idx="0"/>
            <a:endCxn id="6567"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0" name="Google Shape;6590;p67"/>
          <p:cNvCxnSpPr>
            <a:stCxn id="6567" idx="0"/>
            <a:endCxn id="6568"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1" name="Google Shape;6591;p67"/>
          <p:cNvCxnSpPr>
            <a:stCxn id="6568" idx="0"/>
            <a:endCxn id="6569"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6592" name="Google Shape;6592;p67"/>
          <p:cNvCxnSpPr>
            <a:stCxn id="6559" idx="0"/>
            <a:endCxn id="6560"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3" name="Google Shape;6593;p67"/>
          <p:cNvCxnSpPr>
            <a:stCxn id="6560" idx="0"/>
            <a:endCxn id="6561"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4" name="Google Shape;6594;p67"/>
          <p:cNvCxnSpPr>
            <a:stCxn id="6562" idx="0"/>
            <a:endCxn id="6564"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6595" name="Google Shape;6595;p67"/>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6596" name="Google Shape;6596;p67"/>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597" name="Google Shape;6597;p67"/>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6598" name="Google Shape;6598;p67"/>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599" name="Google Shape;6599;p67"/>
          <p:cNvSpPr/>
          <p:nvPr/>
        </p:nvSpPr>
        <p:spPr>
          <a:xfrm rot="5400000">
            <a:off x="64062" y="3693950"/>
            <a:ext cx="1453500" cy="39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600" name="Google Shape;6600;p67"/>
          <p:cNvSpPr/>
          <p:nvPr/>
        </p:nvSpPr>
        <p:spPr>
          <a:xfrm rot="5400000">
            <a:off x="550620"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ConvTranspose2d</a:t>
            </a:r>
            <a:endParaRPr sz="1200"/>
          </a:p>
        </p:txBody>
      </p:sp>
      <p:sp>
        <p:nvSpPr>
          <p:cNvPr id="6601" name="Google Shape;6601;p67"/>
          <p:cNvSpPr/>
          <p:nvPr/>
        </p:nvSpPr>
        <p:spPr>
          <a:xfrm rot="5400000">
            <a:off x="103710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602" name="Google Shape;6602;p67"/>
          <p:cNvCxnSpPr>
            <a:stCxn id="6599" idx="0"/>
            <a:endCxn id="6600" idx="2"/>
          </p:cNvCxnSpPr>
          <p:nvPr/>
        </p:nvCxnSpPr>
        <p:spPr>
          <a:xfrm>
            <a:off x="986112" y="3889250"/>
            <a:ext cx="96000" cy="0"/>
          </a:xfrm>
          <a:prstGeom prst="straightConnector1">
            <a:avLst/>
          </a:prstGeom>
          <a:noFill/>
          <a:ln w="9525" cap="flat" cmpd="sng">
            <a:solidFill>
              <a:schemeClr val="dk2"/>
            </a:solidFill>
            <a:prstDash val="solid"/>
            <a:round/>
            <a:headEnd type="none" w="med" len="med"/>
            <a:tailEnd type="none" w="med" len="med"/>
          </a:ln>
        </p:spPr>
      </p:cxnSp>
      <p:cxnSp>
        <p:nvCxnSpPr>
          <p:cNvPr id="6603" name="Google Shape;6603;p67"/>
          <p:cNvCxnSpPr>
            <a:stCxn id="6601" idx="0"/>
            <a:endCxn id="6601"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4" name="Google Shape;6604;p67"/>
          <p:cNvCxnSpPr>
            <a:stCxn id="6601" idx="0"/>
            <a:endCxn id="6601"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5" name="Google Shape;6605;p67"/>
          <p:cNvCxnSpPr>
            <a:stCxn id="6601" idx="0"/>
            <a:endCxn id="6601"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6" name="Google Shape;6606;p67"/>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7" name="Google Shape;6607;p67"/>
          <p:cNvCxnSpPr/>
          <p:nvPr/>
        </p:nvCxnSpPr>
        <p:spPr>
          <a:xfrm>
            <a:off x="1959227"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8" name="Google Shape;6608;p67"/>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9" name="Google Shape;6609;p67"/>
          <p:cNvCxnSpPr>
            <a:stCxn id="6601" idx="2"/>
          </p:cNvCxnSpPr>
          <p:nvPr/>
        </p:nvCxnSpPr>
        <p:spPr>
          <a:xfrm rot="10800000">
            <a:off x="147285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10" name="Google Shape;6610;p67"/>
          <p:cNvCxnSpPr>
            <a:endCxn id="6600" idx="0"/>
          </p:cNvCxnSpPr>
          <p:nvPr/>
        </p:nvCxnSpPr>
        <p:spPr>
          <a:xfrm rot="10800000">
            <a:off x="1472670" y="3889250"/>
            <a:ext cx="95700" cy="0"/>
          </a:xfrm>
          <a:prstGeom prst="straightConnector1">
            <a:avLst/>
          </a:prstGeom>
          <a:noFill/>
          <a:ln w="9525" cap="flat" cmpd="sng">
            <a:solidFill>
              <a:schemeClr val="dk2"/>
            </a:solidFill>
            <a:prstDash val="solid"/>
            <a:round/>
            <a:headEnd type="none" w="med" len="med"/>
            <a:tailEnd type="none" w="med" len="med"/>
          </a:ln>
        </p:spPr>
      </p:cxnSp>
      <p:sp>
        <p:nvSpPr>
          <p:cNvPr id="6611" name="Google Shape;6611;p67"/>
          <p:cNvSpPr/>
          <p:nvPr/>
        </p:nvSpPr>
        <p:spPr>
          <a:xfrm rot="5400000">
            <a:off x="1523379"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612" name="Google Shape;6612;p67"/>
          <p:cNvSpPr/>
          <p:nvPr/>
        </p:nvSpPr>
        <p:spPr>
          <a:xfrm rot="5400000">
            <a:off x="200986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613" name="Google Shape;6613;p67"/>
          <p:cNvCxnSpPr>
            <a:stCxn id="6612" idx="0"/>
            <a:endCxn id="6612"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4" name="Google Shape;6614;p67"/>
          <p:cNvCxnSpPr>
            <a:stCxn id="6612" idx="0"/>
            <a:endCxn id="6612"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5" name="Google Shape;6615;p67"/>
          <p:cNvCxnSpPr>
            <a:stCxn id="6612" idx="0"/>
            <a:endCxn id="6612"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6" name="Google Shape;6616;p67"/>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7" name="Google Shape;6617;p67"/>
          <p:cNvCxnSpPr/>
          <p:nvPr/>
        </p:nvCxnSpPr>
        <p:spPr>
          <a:xfrm>
            <a:off x="2175601"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8" name="Google Shape;6618;p67"/>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9" name="Google Shape;6619;p67"/>
          <p:cNvCxnSpPr>
            <a:stCxn id="6612" idx="2"/>
          </p:cNvCxnSpPr>
          <p:nvPr/>
        </p:nvCxnSpPr>
        <p:spPr>
          <a:xfrm rot="10800000">
            <a:off x="244561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0" name="Google Shape;6620;p67"/>
          <p:cNvCxnSpPr>
            <a:endCxn id="6611" idx="0"/>
          </p:cNvCxnSpPr>
          <p:nvPr/>
        </p:nvCxnSpPr>
        <p:spPr>
          <a:xfrm rot="10800000">
            <a:off x="2445429"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1" name="Google Shape;6621;p67"/>
          <p:cNvCxnSpPr>
            <a:stCxn id="6611" idx="2"/>
            <a:endCxn id="6601" idx="0"/>
          </p:cNvCxnSpPr>
          <p:nvPr/>
        </p:nvCxnSpPr>
        <p:spPr>
          <a:xfrm flipH="1">
            <a:off x="1959129" y="3889250"/>
            <a:ext cx="957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622" name="Google Shape;6622;p67"/>
          <p:cNvCxnSpPr>
            <a:endCxn id="6612" idx="0"/>
          </p:cNvCxnSpPr>
          <p:nvPr/>
        </p:nvCxnSpPr>
        <p:spPr>
          <a:xfrm flipH="1">
            <a:off x="2931916" y="3888050"/>
            <a:ext cx="95700" cy="1200"/>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26"/>
        <p:cNvGrpSpPr/>
        <p:nvPr/>
      </p:nvGrpSpPr>
      <p:grpSpPr>
        <a:xfrm>
          <a:off x="0" y="0"/>
          <a:ext cx="0" cy="0"/>
          <a:chOff x="0" y="0"/>
          <a:chExt cx="0" cy="0"/>
        </a:xfrm>
      </p:grpSpPr>
      <p:sp>
        <p:nvSpPr>
          <p:cNvPr id="6627" name="Google Shape;6627;p68"/>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628" name="Google Shape;6628;p68"/>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29" name="Google Shape;6629;p68"/>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0" name="Google Shape;6630;p68"/>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31" name="Google Shape;6631;p68"/>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2" name="Google Shape;6632;p68"/>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33" name="Google Shape;6633;p68"/>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6634" name="Google Shape;6634;p68"/>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5" name="Google Shape;6635;p68"/>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636" name="Google Shape;6636;p68"/>
          <p:cNvCxnSpPr>
            <a:stCxn id="6627" idx="0"/>
            <a:endCxn id="6629"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6637" name="Google Shape;6637;p68"/>
          <p:cNvCxnSpPr>
            <a:stCxn id="6627" idx="0"/>
            <a:endCxn id="6628"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6638" name="Google Shape;6638;p68"/>
          <p:cNvCxnSpPr>
            <a:stCxn id="6627" idx="0"/>
            <a:endCxn id="6631"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6639" name="Google Shape;6639;p68"/>
          <p:cNvCxnSpPr>
            <a:stCxn id="6627" idx="0"/>
            <a:endCxn id="6633"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6640" name="Google Shape;6640;p68"/>
          <p:cNvCxnSpPr>
            <a:stCxn id="6629" idx="0"/>
            <a:endCxn id="6630"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641" name="Google Shape;6641;p68"/>
          <p:cNvCxnSpPr>
            <a:stCxn id="6631" idx="0"/>
            <a:endCxn id="6632"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42" name="Google Shape;6642;p68"/>
          <p:cNvCxnSpPr>
            <a:stCxn id="6633" idx="0"/>
            <a:endCxn id="6634"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43" name="Google Shape;6643;p68"/>
          <p:cNvCxnSpPr>
            <a:stCxn id="6628" idx="0"/>
            <a:endCxn id="6635"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6644" name="Google Shape;6644;p68"/>
          <p:cNvCxnSpPr>
            <a:stCxn id="6630" idx="0"/>
            <a:endCxn id="6635"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45" name="Google Shape;6645;p68"/>
          <p:cNvCxnSpPr>
            <a:stCxn id="6632" idx="0"/>
            <a:endCxn id="6646"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6647" name="Google Shape;6647;p68"/>
          <p:cNvCxnSpPr>
            <a:stCxn id="6634" idx="0"/>
            <a:endCxn id="6635"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6646" name="Google Shape;6646;p68"/>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6648" name="Google Shape;6648;p68"/>
          <p:cNvCxnSpPr>
            <a:stCxn id="6646" idx="0"/>
            <a:endCxn id="6635"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6649" name="Google Shape;6649;p68"/>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650" name="Google Shape;6650;p68"/>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1" name="Google Shape;6651;p68"/>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2" name="Google Shape;6652;p68"/>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3" name="Google Shape;6653;p68"/>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54" name="Google Shape;6654;p68"/>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6655" name="Google Shape;6655;p68"/>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6" name="Google Shape;6656;p68"/>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657" name="Google Shape;6657;p68"/>
          <p:cNvCxnSpPr>
            <a:stCxn id="6649" idx="0"/>
            <a:endCxn id="6651"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6658" name="Google Shape;6658;p68"/>
          <p:cNvCxnSpPr>
            <a:stCxn id="6649" idx="0"/>
            <a:endCxn id="6650"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659" name="Google Shape;6659;p68"/>
          <p:cNvCxnSpPr>
            <a:stCxn id="6649" idx="0"/>
            <a:endCxn id="6652"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60" name="Google Shape;6660;p68"/>
          <p:cNvCxnSpPr>
            <a:stCxn id="6649" idx="0"/>
            <a:endCxn id="6654"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661" name="Google Shape;6661;p68"/>
          <p:cNvCxnSpPr>
            <a:stCxn id="6651" idx="0"/>
            <a:endCxn id="6662"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663" name="Google Shape;6663;p68"/>
          <p:cNvCxnSpPr>
            <a:stCxn id="6652" idx="0"/>
            <a:endCxn id="6653"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64" name="Google Shape;6664;p68"/>
          <p:cNvCxnSpPr>
            <a:stCxn id="6654" idx="0"/>
            <a:endCxn id="6655"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65" name="Google Shape;6665;p68"/>
          <p:cNvCxnSpPr>
            <a:stCxn id="6650" idx="0"/>
            <a:endCxn id="6656"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666" name="Google Shape;6666;p68"/>
          <p:cNvCxnSpPr>
            <a:stCxn id="6653" idx="0"/>
            <a:endCxn id="6667"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668" name="Google Shape;6668;p68"/>
          <p:cNvCxnSpPr>
            <a:stCxn id="6655" idx="0"/>
            <a:endCxn id="6656"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667" name="Google Shape;6667;p68"/>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6669" name="Google Shape;6669;p68"/>
          <p:cNvCxnSpPr>
            <a:stCxn id="6667" idx="0"/>
            <a:endCxn id="6656"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670" name="Google Shape;6670;p68"/>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6671" name="Google Shape;6671;p68"/>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6662" name="Google Shape;6662;p68"/>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6672" name="Google Shape;6672;p68"/>
          <p:cNvCxnSpPr>
            <a:stCxn id="6651" idx="0"/>
            <a:endCxn id="6671"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73" name="Google Shape;6673;p68"/>
          <p:cNvCxnSpPr>
            <a:stCxn id="6671"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74" name="Google Shape;6674;p68"/>
          <p:cNvCxnSpPr>
            <a:stCxn id="6662" idx="0"/>
            <a:endCxn id="6656"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675" name="Google Shape;6675;p68"/>
          <p:cNvCxnSpPr>
            <a:stCxn id="6653" idx="0"/>
            <a:endCxn id="6670"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676" name="Google Shape;6676;p68"/>
          <p:cNvCxnSpPr>
            <a:stCxn id="6670" idx="0"/>
            <a:endCxn id="6656"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677" name="Google Shape;6677;p68"/>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678" name="Google Shape;6678;p68"/>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82"/>
        <p:cNvGrpSpPr/>
        <p:nvPr/>
      </p:nvGrpSpPr>
      <p:grpSpPr>
        <a:xfrm>
          <a:off x="0" y="0"/>
          <a:ext cx="0" cy="0"/>
          <a:chOff x="0" y="0"/>
          <a:chExt cx="0" cy="0"/>
        </a:xfrm>
      </p:grpSpPr>
      <p:sp>
        <p:nvSpPr>
          <p:cNvPr id="6683" name="Google Shape;6683;p69"/>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684" name="Google Shape;6684;p69"/>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685" name="Google Shape;6685;p69"/>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686" name="Google Shape;6686;p69"/>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9"/>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9"/>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89" name="Google Shape;6689;p69"/>
          <p:cNvCxnSpPr>
            <a:stCxn id="6688" idx="0"/>
            <a:endCxn id="6686"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0" name="Google Shape;6690;p69"/>
          <p:cNvCxnSpPr>
            <a:stCxn id="6686" idx="0"/>
            <a:endCxn id="6687"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691" name="Google Shape;6691;p69"/>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2" name="Google Shape;6692;p69"/>
          <p:cNvCxnSpPr>
            <a:stCxn id="6687" idx="0"/>
            <a:endCxn id="6691"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3" name="Google Shape;6693;p69"/>
          <p:cNvCxnSpPr>
            <a:stCxn id="6688" idx="6"/>
            <a:endCxn id="6683"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694" name="Google Shape;6694;p69"/>
          <p:cNvCxnSpPr>
            <a:stCxn id="6683" idx="3"/>
            <a:endCxn id="6686"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695" name="Google Shape;6695;p69"/>
          <p:cNvCxnSpPr>
            <a:stCxn id="6686" idx="6"/>
            <a:endCxn id="6684"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696" name="Google Shape;6696;p69"/>
          <p:cNvCxnSpPr>
            <a:stCxn id="6684" idx="3"/>
            <a:endCxn id="6687"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697" name="Google Shape;6697;p69"/>
          <p:cNvCxnSpPr>
            <a:stCxn id="6687" idx="6"/>
            <a:endCxn id="6685"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698" name="Google Shape;6698;p69"/>
          <p:cNvCxnSpPr>
            <a:stCxn id="6685" idx="3"/>
            <a:endCxn id="6691"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699" name="Google Shape;6699;p69"/>
          <p:cNvCxnSpPr>
            <a:stCxn id="6691"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00" name="Google Shape;6700;p69"/>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01" name="Google Shape;6701;p69"/>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702" name="Google Shape;6702;p69"/>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703" name="Google Shape;6703;p69"/>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9"/>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9"/>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6" name="Google Shape;6706;p69"/>
          <p:cNvCxnSpPr>
            <a:stCxn id="6705" idx="0"/>
            <a:endCxn id="6703"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07" name="Google Shape;6707;p69"/>
          <p:cNvCxnSpPr>
            <a:stCxn id="6703" idx="0"/>
            <a:endCxn id="6704"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708" name="Google Shape;6708;p69"/>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9" name="Google Shape;6709;p69"/>
          <p:cNvCxnSpPr>
            <a:stCxn id="6704" idx="0"/>
            <a:endCxn id="6708"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10" name="Google Shape;6710;p69"/>
          <p:cNvCxnSpPr>
            <a:stCxn id="6705" idx="6"/>
            <a:endCxn id="6700"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711" name="Google Shape;6711;p69"/>
          <p:cNvCxnSpPr>
            <a:stCxn id="6700" idx="3"/>
            <a:endCxn id="6703"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12" name="Google Shape;6712;p69"/>
          <p:cNvCxnSpPr>
            <a:stCxn id="6703" idx="6"/>
            <a:endCxn id="6701"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13" name="Google Shape;6713;p69"/>
          <p:cNvCxnSpPr>
            <a:stCxn id="6701" idx="3"/>
            <a:endCxn id="6704"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14" name="Google Shape;6714;p69"/>
          <p:cNvCxnSpPr>
            <a:stCxn id="6704" idx="6"/>
            <a:endCxn id="6702"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715" name="Google Shape;6715;p69"/>
          <p:cNvCxnSpPr>
            <a:stCxn id="6702" idx="3"/>
            <a:endCxn id="6708"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716" name="Google Shape;6716;p69"/>
          <p:cNvCxnSpPr>
            <a:stCxn id="6708"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17" name="Google Shape;6717;p69"/>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18" name="Google Shape;6718;p69"/>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9" name="Google Shape;6719;p69"/>
          <p:cNvCxnSpPr>
            <a:stCxn id="6717" idx="3"/>
            <a:endCxn id="6718"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6720" name="Google Shape;6720;p69"/>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21" name="Google Shape;6721;p69"/>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2" name="Google Shape;6722;p69"/>
          <p:cNvCxnSpPr>
            <a:stCxn id="6720" idx="3"/>
            <a:endCxn id="6721"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6723" name="Google Shape;6723;p69"/>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24" name="Google Shape;6724;p69"/>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5" name="Google Shape;6725;p69"/>
          <p:cNvCxnSpPr>
            <a:stCxn id="6723" idx="3"/>
            <a:endCxn id="6724"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26" name="Google Shape;6726;p69"/>
          <p:cNvCxnSpPr>
            <a:endCxn id="6718"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727" name="Google Shape;6727;p69"/>
          <p:cNvCxnSpPr>
            <a:stCxn id="6705" idx="0"/>
            <a:endCxn id="6721"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728" name="Google Shape;6728;p69"/>
          <p:cNvCxnSpPr>
            <a:stCxn id="6705" idx="0"/>
            <a:endCxn id="6724"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729" name="Google Shape;6729;p69"/>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730" name="Google Shape;6730;p69"/>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1" name="Google Shape;6731;p69"/>
          <p:cNvCxnSpPr>
            <a:stCxn id="6718" idx="6"/>
            <a:endCxn id="6704"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6732" name="Google Shape;6732;p69"/>
          <p:cNvCxnSpPr>
            <a:stCxn id="6721" idx="6"/>
            <a:endCxn id="6729"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33" name="Google Shape;6733;p69"/>
          <p:cNvCxnSpPr>
            <a:stCxn id="6729" idx="3"/>
            <a:endCxn id="6730"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34" name="Google Shape;6734;p69"/>
          <p:cNvCxnSpPr>
            <a:stCxn id="6724" idx="6"/>
            <a:endCxn id="6730"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6735" name="Google Shape;6735;p69"/>
          <p:cNvCxnSpPr>
            <a:stCxn id="6730" idx="6"/>
            <a:endCxn id="6708"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6736" name="Google Shape;6736;p69"/>
          <p:cNvCxnSpPr>
            <a:stCxn id="6705" idx="0"/>
            <a:endCxn id="6717"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6737" name="Google Shape;6737;p69"/>
          <p:cNvCxnSpPr>
            <a:stCxn id="6705" idx="0"/>
            <a:endCxn id="6720"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6738" name="Google Shape;6738;p69"/>
          <p:cNvCxnSpPr>
            <a:stCxn id="6705" idx="0"/>
            <a:endCxn id="6723"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6739" name="Google Shape;6739;p69"/>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740" name="Google Shape;6740;p69"/>
          <p:cNvCxnSpPr>
            <a:endCxn id="6739"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1" name="Google Shape;6741;p69"/>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742" name="Google Shape;6742;p69"/>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743" name="Google Shape;6743;p69"/>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744" name="Google Shape;6744;p69"/>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5" name="Google Shape;6745;p69"/>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6746" name="Google Shape;6746;p69"/>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747" name="Google Shape;6747;p69"/>
          <p:cNvCxnSpPr>
            <a:endCxn id="6746"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8" name="Google Shape;6748;p69"/>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749" name="Google Shape;6749;p69"/>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750" name="Google Shape;6750;p69"/>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751" name="Google Shape;6751;p69"/>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6752" name="Google Shape;6752;p69"/>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6753" name="Google Shape;6753;p69"/>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4" name="Google Shape;6754;p69"/>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6755" name="Google Shape;6755;p69"/>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6756" name="Google Shape;6756;p69"/>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6757" name="Google Shape;6757;p69"/>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6758" name="Google Shape;6758;p69"/>
          <p:cNvCxnSpPr>
            <a:stCxn id="6753"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6759" name="Google Shape;6759;p69"/>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763"/>
        <p:cNvGrpSpPr/>
        <p:nvPr/>
      </p:nvGrpSpPr>
      <p:grpSpPr>
        <a:xfrm>
          <a:off x="0" y="0"/>
          <a:ext cx="0" cy="0"/>
          <a:chOff x="0" y="0"/>
          <a:chExt cx="0" cy="0"/>
        </a:xfrm>
      </p:grpSpPr>
      <p:sp>
        <p:nvSpPr>
          <p:cNvPr id="6764" name="Google Shape;6764;p70"/>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765" name="Google Shape;6765;p70"/>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766" name="Google Shape;6766;p70"/>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767" name="Google Shape;6767;p70"/>
          <p:cNvCxnSpPr>
            <a:stCxn id="6764" idx="0"/>
            <a:endCxn id="6765"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6768" name="Google Shape;6768;p70"/>
          <p:cNvCxnSpPr>
            <a:stCxn id="6766" idx="0"/>
            <a:endCxn id="6766"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69" name="Google Shape;6769;p70"/>
          <p:cNvCxnSpPr>
            <a:stCxn id="6766" idx="0"/>
            <a:endCxn id="6766"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0" name="Google Shape;6770;p70"/>
          <p:cNvCxnSpPr>
            <a:stCxn id="6766" idx="0"/>
            <a:endCxn id="6766"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1" name="Google Shape;6771;p70"/>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772" name="Google Shape;6772;p70"/>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773" name="Google Shape;6773;p70"/>
          <p:cNvCxnSpPr>
            <a:stCxn id="6766"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4" name="Google Shape;6774;p70"/>
          <p:cNvCxnSpPr>
            <a:endCxn id="6765"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5" name="Google Shape;6775;p70"/>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6776" name="Google Shape;6776;p70"/>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6777" name="Google Shape;6777;p70"/>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78" name="Google Shape;6778;p70"/>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0"/>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0"/>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0"/>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0"/>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3" name="Google Shape;6783;p70"/>
          <p:cNvCxnSpPr>
            <a:stCxn id="6778" idx="6"/>
            <a:endCxn id="6779"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784" name="Google Shape;6784;p70"/>
          <p:cNvCxnSpPr>
            <a:stCxn id="6779" idx="6"/>
            <a:endCxn id="6780"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5" name="Google Shape;6785;p70"/>
          <p:cNvCxnSpPr>
            <a:stCxn id="6780" idx="6"/>
            <a:endCxn id="6781"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6" name="Google Shape;6786;p70"/>
          <p:cNvCxnSpPr>
            <a:stCxn id="6781" idx="6"/>
            <a:endCxn id="6782"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7" name="Google Shape;6787;p70"/>
          <p:cNvCxnSpPr>
            <a:stCxn id="6778" idx="4"/>
            <a:endCxn id="6780"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788" name="Google Shape;6788;p70"/>
          <p:cNvCxnSpPr>
            <a:stCxn id="6778" idx="4"/>
            <a:endCxn id="6781"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789" name="Google Shape;6789;p70"/>
          <p:cNvCxnSpPr>
            <a:stCxn id="6778" idx="4"/>
            <a:endCxn id="6782"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790" name="Google Shape;6790;p70"/>
          <p:cNvCxnSpPr>
            <a:stCxn id="6779" idx="4"/>
            <a:endCxn id="6781"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791" name="Google Shape;6791;p70"/>
          <p:cNvCxnSpPr>
            <a:stCxn id="6779" idx="4"/>
            <a:endCxn id="6782"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792" name="Google Shape;6792;p70"/>
          <p:cNvCxnSpPr>
            <a:stCxn id="6780" idx="4"/>
            <a:endCxn id="6782"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793" name="Google Shape;6793;p70"/>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94" name="Google Shape;6794;p70"/>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0"/>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0"/>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0"/>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0"/>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99" name="Google Shape;6799;p70"/>
          <p:cNvCxnSpPr>
            <a:stCxn id="6794" idx="6"/>
            <a:endCxn id="6795"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00" name="Google Shape;6800;p70"/>
          <p:cNvCxnSpPr>
            <a:stCxn id="6795" idx="6"/>
            <a:endCxn id="6796"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1" name="Google Shape;6801;p70"/>
          <p:cNvCxnSpPr>
            <a:stCxn id="6796" idx="6"/>
            <a:endCxn id="6797"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2" name="Google Shape;6802;p70"/>
          <p:cNvCxnSpPr>
            <a:stCxn id="6797" idx="6"/>
            <a:endCxn id="6798"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3" name="Google Shape;6803;p70"/>
          <p:cNvCxnSpPr>
            <a:stCxn id="6794" idx="4"/>
            <a:endCxn id="6796"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6804" name="Google Shape;6804;p70"/>
          <p:cNvCxnSpPr>
            <a:stCxn id="6794" idx="4"/>
            <a:endCxn id="6797"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6805" name="Google Shape;6805;p70"/>
          <p:cNvCxnSpPr>
            <a:stCxn id="6794" idx="4"/>
            <a:endCxn id="6798"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6806" name="Google Shape;6806;p70"/>
          <p:cNvCxnSpPr>
            <a:stCxn id="6795" idx="4"/>
            <a:endCxn id="6797"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6807" name="Google Shape;6807;p70"/>
          <p:cNvCxnSpPr>
            <a:stCxn id="6795" idx="4"/>
            <a:endCxn id="6798"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6808" name="Google Shape;6808;p70"/>
          <p:cNvCxnSpPr>
            <a:stCxn id="6796" idx="4"/>
            <a:endCxn id="6798"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6809" name="Google Shape;6809;p70"/>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810" name="Google Shape;6810;p70"/>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811" name="Google Shape;6811;p70"/>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812" name="Google Shape;6812;p70"/>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813" name="Google Shape;6813;p70"/>
          <p:cNvCxnSpPr>
            <a:stCxn id="6810" idx="2"/>
            <a:endCxn id="6814"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6815" name="Google Shape;6815;p70"/>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6816" name="Google Shape;6816;p70"/>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6814" name="Google Shape;6814;p70"/>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817" name="Google Shape;6817;p70"/>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818" name="Google Shape;6818;p70"/>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0"/>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0"/>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0"/>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0"/>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3" name="Google Shape;6823;p70"/>
          <p:cNvCxnSpPr>
            <a:stCxn id="6818" idx="6"/>
            <a:endCxn id="6819"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24" name="Google Shape;6824;p70"/>
          <p:cNvCxnSpPr>
            <a:stCxn id="6819" idx="6"/>
            <a:endCxn id="6820"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5" name="Google Shape;6825;p70"/>
          <p:cNvCxnSpPr>
            <a:stCxn id="6820" idx="6"/>
            <a:endCxn id="6821"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6" name="Google Shape;6826;p70"/>
          <p:cNvCxnSpPr>
            <a:stCxn id="6821" idx="6"/>
            <a:endCxn id="6822"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7" name="Google Shape;6827;p70"/>
          <p:cNvCxnSpPr>
            <a:stCxn id="6818" idx="4"/>
            <a:endCxn id="6820"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828" name="Google Shape;6828;p70"/>
          <p:cNvCxnSpPr>
            <a:stCxn id="6818" idx="4"/>
            <a:endCxn id="6821"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829" name="Google Shape;6829;p70"/>
          <p:cNvCxnSpPr>
            <a:stCxn id="6818" idx="4"/>
            <a:endCxn id="6822"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830" name="Google Shape;6830;p70"/>
          <p:cNvCxnSpPr>
            <a:stCxn id="6819" idx="4"/>
            <a:endCxn id="6821"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831" name="Google Shape;6831;p70"/>
          <p:cNvCxnSpPr>
            <a:stCxn id="6819" idx="4"/>
            <a:endCxn id="6822"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832" name="Google Shape;6832;p70"/>
          <p:cNvCxnSpPr>
            <a:stCxn id="6820" idx="4"/>
            <a:endCxn id="6822"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833" name="Google Shape;6833;p70"/>
          <p:cNvCxnSpPr>
            <a:stCxn id="6817" idx="3"/>
            <a:endCxn id="6809"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6834" name="Google Shape;6834;p70"/>
          <p:cNvCxnSpPr>
            <a:stCxn id="6777" idx="1"/>
            <a:endCxn id="6777"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6835" name="Google Shape;6835;p70"/>
          <p:cNvCxnSpPr>
            <a:stCxn id="6766" idx="0"/>
            <a:endCxn id="6777"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6836" name="Google Shape;6836;p70"/>
          <p:cNvCxnSpPr>
            <a:stCxn id="6814" idx="2"/>
            <a:endCxn id="6777"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6837" name="Google Shape;6837;p70"/>
          <p:cNvCxnSpPr>
            <a:stCxn id="6810" idx="0"/>
            <a:endCxn id="6793"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6838" name="Google Shape;6838;p70"/>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839" name="Google Shape;6839;p70"/>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840" name="Google Shape;6840;p70"/>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841" name="Google Shape;6841;p70"/>
          <p:cNvCxnSpPr>
            <a:stCxn id="6793" idx="3"/>
            <a:endCxn id="6838"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6842" name="Google Shape;6842;p70"/>
          <p:cNvCxnSpPr>
            <a:stCxn id="6838" idx="0"/>
            <a:endCxn id="6839"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6843" name="Google Shape;6843;p70"/>
          <p:cNvCxnSpPr>
            <a:stCxn id="6839" idx="0"/>
            <a:endCxn id="6840"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6844" name="Google Shape;6844;p70"/>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5" name="Google Shape;6845;p70"/>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6" name="Google Shape;6846;p70"/>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7" name="Google Shape;6847;p70"/>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8" name="Google Shape;6848;p70"/>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9" name="Google Shape;6849;p70"/>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50" name="Google Shape;6850;p70"/>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1" name="Google Shape;6851;p70"/>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2" name="Google Shape;6852;p70"/>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6853" name="Google Shape;6853;p70"/>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57"/>
        <p:cNvGrpSpPr/>
        <p:nvPr/>
      </p:nvGrpSpPr>
      <p:grpSpPr>
        <a:xfrm>
          <a:off x="0" y="0"/>
          <a:ext cx="0" cy="0"/>
          <a:chOff x="0" y="0"/>
          <a:chExt cx="0" cy="0"/>
        </a:xfrm>
      </p:grpSpPr>
      <p:sp>
        <p:nvSpPr>
          <p:cNvPr id="6858" name="Google Shape;6858;p71"/>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59" name="Google Shape;6859;p71"/>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860" name="Google Shape;6860;p71"/>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61" name="Google Shape;6861;p71"/>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6862" name="Google Shape;6862;p71"/>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63" name="Google Shape;6863;p71"/>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864" name="Google Shape;6864;p71"/>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5" name="Google Shape;6865;p71"/>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6866" name="Google Shape;6866;p71"/>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7" name="Google Shape;6867;p71"/>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8" name="Google Shape;6868;p71"/>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69" name="Google Shape;6869;p71"/>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870" name="Google Shape;6870;p71"/>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6871" name="Google Shape;6871;p71"/>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2" name="Google Shape;6872;p71"/>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3" name="Google Shape;6873;p71"/>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4" name="Google Shape;6874;p71"/>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6875" name="Google Shape;6875;p71"/>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6876" name="Google Shape;6876;p71"/>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877" name="Google Shape;6877;p71"/>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878" name="Google Shape;6878;p71"/>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879" name="Google Shape;6879;p71"/>
          <p:cNvCxnSpPr>
            <a:stCxn id="6876" idx="3"/>
            <a:endCxn id="6869"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6880" name="Google Shape;6880;p71"/>
          <p:cNvCxnSpPr>
            <a:stCxn id="6876" idx="3"/>
            <a:endCxn id="6868"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6881" name="Google Shape;6881;p71"/>
          <p:cNvCxnSpPr>
            <a:stCxn id="6876" idx="3"/>
            <a:endCxn id="6867"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6882" name="Google Shape;6882;p71"/>
          <p:cNvCxnSpPr>
            <a:stCxn id="6876" idx="3"/>
            <a:endCxn id="6866"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6883" name="Google Shape;6883;p71"/>
          <p:cNvCxnSpPr>
            <a:stCxn id="6876" idx="3"/>
            <a:endCxn id="6865"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6884" name="Google Shape;6884;p71"/>
          <p:cNvCxnSpPr>
            <a:stCxn id="6876" idx="1"/>
            <a:endCxn id="6862"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885" name="Google Shape;6885;p71"/>
          <p:cNvCxnSpPr>
            <a:stCxn id="6876" idx="0"/>
            <a:endCxn id="6877"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886" name="Google Shape;6886;p71"/>
          <p:cNvCxnSpPr>
            <a:stCxn id="6877" idx="3"/>
            <a:endCxn id="6875"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887" name="Google Shape;6887;p71"/>
          <p:cNvCxnSpPr>
            <a:stCxn id="6875" idx="1"/>
            <a:endCxn id="6864"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888" name="Google Shape;6888;p71"/>
          <p:cNvCxnSpPr>
            <a:stCxn id="6875" idx="1"/>
            <a:endCxn id="6863"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889" name="Google Shape;6889;p71"/>
          <p:cNvCxnSpPr>
            <a:stCxn id="6875" idx="1"/>
            <a:endCxn id="6861"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890" name="Google Shape;6890;p71"/>
          <p:cNvCxnSpPr>
            <a:stCxn id="6875" idx="1"/>
            <a:endCxn id="6858"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891" name="Google Shape;6891;p71"/>
          <p:cNvCxnSpPr>
            <a:stCxn id="6858" idx="0"/>
            <a:endCxn id="6860"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2" name="Google Shape;6892;p71"/>
          <p:cNvCxnSpPr>
            <a:stCxn id="6861" idx="0"/>
            <a:endCxn id="6860"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3" name="Google Shape;6893;p71"/>
          <p:cNvCxnSpPr>
            <a:stCxn id="6863" idx="0"/>
            <a:endCxn id="6870"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4" name="Google Shape;6894;p71"/>
          <p:cNvCxnSpPr>
            <a:stCxn id="6864" idx="0"/>
            <a:endCxn id="6871"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5" name="Google Shape;6895;p71"/>
          <p:cNvCxnSpPr>
            <a:stCxn id="6862" idx="0"/>
            <a:endCxn id="6870"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6" name="Google Shape;6896;p71"/>
          <p:cNvCxnSpPr>
            <a:stCxn id="6865" idx="0"/>
            <a:endCxn id="6871"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7" name="Google Shape;6897;p71"/>
          <p:cNvCxnSpPr>
            <a:stCxn id="6866" idx="0"/>
            <a:endCxn id="6872"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98" name="Google Shape;6898;p71"/>
          <p:cNvCxnSpPr>
            <a:stCxn id="6867" idx="0"/>
            <a:endCxn id="6872"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99" name="Google Shape;6899;p71"/>
          <p:cNvCxnSpPr>
            <a:stCxn id="6868" idx="0"/>
            <a:endCxn id="6873"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0" name="Google Shape;6900;p71"/>
          <p:cNvCxnSpPr>
            <a:stCxn id="6869" idx="0"/>
            <a:endCxn id="6873"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1" name="Google Shape;6901;p71"/>
          <p:cNvCxnSpPr>
            <a:stCxn id="6860" idx="0"/>
            <a:endCxn id="6874"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902" name="Google Shape;6902;p71"/>
          <p:cNvCxnSpPr>
            <a:stCxn id="6870" idx="0"/>
            <a:endCxn id="6874"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903" name="Google Shape;6903;p71"/>
          <p:cNvCxnSpPr>
            <a:stCxn id="6871" idx="0"/>
            <a:endCxn id="6874"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904" name="Google Shape;6904;p71"/>
          <p:cNvCxnSpPr>
            <a:stCxn id="6872" idx="0"/>
            <a:endCxn id="6874"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905" name="Google Shape;6905;p71"/>
          <p:cNvCxnSpPr>
            <a:stCxn id="6873" idx="0"/>
            <a:endCxn id="6874"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906" name="Google Shape;6906;p71"/>
          <p:cNvCxnSpPr>
            <a:stCxn id="6874" idx="0"/>
            <a:endCxn id="6907"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907" name="Google Shape;6907;p71"/>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908" name="Google Shape;6908;p71"/>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6909" name="Google Shape;6909;p71"/>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6910" name="Google Shape;6910;p71"/>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911" name="Google Shape;6911;p71"/>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912" name="Google Shape;6912;p71"/>
          <p:cNvCxnSpPr>
            <a:stCxn id="6909" idx="0"/>
            <a:endCxn id="6910"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913" name="Google Shape;6913;p71"/>
          <p:cNvCxnSpPr>
            <a:stCxn id="6910" idx="3"/>
            <a:endCxn id="6908"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914" name="Google Shape;6914;p71"/>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915" name="Google Shape;6915;p71"/>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916" name="Google Shape;6916;p71"/>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917" name="Google Shape;6917;p71"/>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918" name="Google Shape;6918;p71"/>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919" name="Google Shape;6919;p71"/>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920" name="Google Shape;6920;p71"/>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1" name="Google Shape;6921;p71"/>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2" name="Google Shape;6922;p71"/>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3" name="Google Shape;6923;p71"/>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6924" name="Google Shape;6924;p71"/>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925" name="Google Shape;6925;p71"/>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926" name="Google Shape;6926;p71"/>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927" name="Google Shape;6927;p71"/>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8" name="Google Shape;6928;p71"/>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9" name="Google Shape;6929;p71"/>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6930" name="Google Shape;6930;p71"/>
          <p:cNvCxnSpPr>
            <a:stCxn id="6929" idx="0"/>
            <a:endCxn id="6931"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6931" name="Google Shape;6931;p71"/>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6932" name="Google Shape;6932;p71"/>
          <p:cNvCxnSpPr>
            <a:stCxn id="6909" idx="3"/>
            <a:endCxn id="6918"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6933" name="Google Shape;6933;p71"/>
          <p:cNvCxnSpPr>
            <a:stCxn id="6909" idx="3"/>
            <a:endCxn id="6916"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6934" name="Google Shape;6934;p71"/>
          <p:cNvCxnSpPr>
            <a:stCxn id="6918" idx="0"/>
            <a:endCxn id="6922"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935" name="Google Shape;6935;p71"/>
          <p:cNvCxnSpPr>
            <a:stCxn id="6916" idx="0"/>
            <a:endCxn id="6921"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936" name="Google Shape;6936;p71"/>
          <p:cNvCxnSpPr>
            <a:stCxn id="6909" idx="1"/>
            <a:endCxn id="6914"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6937" name="Google Shape;6937;p71"/>
          <p:cNvCxnSpPr>
            <a:stCxn id="6914" idx="0"/>
            <a:endCxn id="6920"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938" name="Google Shape;6938;p71"/>
          <p:cNvCxnSpPr>
            <a:stCxn id="6908" idx="0"/>
            <a:endCxn id="6917"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39" name="Google Shape;6939;p71"/>
          <p:cNvCxnSpPr>
            <a:stCxn id="6908" idx="0"/>
            <a:endCxn id="6915"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40" name="Google Shape;6940;p71"/>
          <p:cNvCxnSpPr>
            <a:stCxn id="6908" idx="3"/>
            <a:endCxn id="6919"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6941" name="Google Shape;6941;p71"/>
          <p:cNvCxnSpPr>
            <a:stCxn id="6915" idx="0"/>
            <a:endCxn id="6920"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942" name="Google Shape;6942;p71"/>
          <p:cNvCxnSpPr>
            <a:stCxn id="6917" idx="0"/>
            <a:endCxn id="6921"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943" name="Google Shape;6943;p71"/>
          <p:cNvCxnSpPr>
            <a:stCxn id="6919" idx="0"/>
            <a:endCxn id="6922"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44" name="Google Shape;6944;p71"/>
          <p:cNvCxnSpPr>
            <a:stCxn id="6921" idx="0"/>
            <a:endCxn id="6923"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945" name="Google Shape;6945;p71"/>
          <p:cNvCxnSpPr>
            <a:stCxn id="6923" idx="0"/>
            <a:endCxn id="6928"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6" name="Google Shape;6946;p71"/>
          <p:cNvCxnSpPr>
            <a:stCxn id="6924" idx="0"/>
            <a:endCxn id="6928"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7" name="Google Shape;6947;p71"/>
          <p:cNvCxnSpPr>
            <a:stCxn id="6926" idx="0"/>
            <a:endCxn id="6927"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8" name="Google Shape;6948;p71"/>
          <p:cNvCxnSpPr>
            <a:stCxn id="6925" idx="0"/>
            <a:endCxn id="6927"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49" name="Google Shape;6949;p71"/>
          <p:cNvCxnSpPr>
            <a:stCxn id="6920" idx="0"/>
            <a:endCxn id="6924"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0" name="Google Shape;6950;p71"/>
          <p:cNvCxnSpPr>
            <a:stCxn id="6920" idx="0"/>
            <a:endCxn id="6926"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1" name="Google Shape;6951;p71"/>
          <p:cNvCxnSpPr>
            <a:stCxn id="6927" idx="0"/>
            <a:endCxn id="6929"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952" name="Google Shape;6952;p71"/>
          <p:cNvCxnSpPr>
            <a:stCxn id="6928" idx="0"/>
            <a:endCxn id="6929"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953" name="Google Shape;6953;p71"/>
          <p:cNvCxnSpPr>
            <a:stCxn id="6922" idx="0"/>
            <a:endCxn id="6929"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6954" name="Google Shape;6954;p71"/>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955" name="Google Shape;6955;p71"/>
          <p:cNvCxnSpPr>
            <a:stCxn id="6908" idx="1"/>
            <a:endCxn id="6925"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59"/>
        <p:cNvGrpSpPr/>
        <p:nvPr/>
      </p:nvGrpSpPr>
      <p:grpSpPr>
        <a:xfrm>
          <a:off x="0" y="0"/>
          <a:ext cx="0" cy="0"/>
          <a:chOff x="0" y="0"/>
          <a:chExt cx="0" cy="0"/>
        </a:xfrm>
      </p:grpSpPr>
      <p:sp>
        <p:nvSpPr>
          <p:cNvPr id="6960" name="Google Shape;6960;p72"/>
          <p:cNvSpPr/>
          <p:nvPr/>
        </p:nvSpPr>
        <p:spPr>
          <a:xfrm>
            <a:off x="7008822" y="3239075"/>
            <a:ext cx="1096500" cy="1121100"/>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2"/>
          <p:cNvSpPr/>
          <p:nvPr/>
        </p:nvSpPr>
        <p:spPr>
          <a:xfrm>
            <a:off x="3081550" y="2365050"/>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2"/>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2"/>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2"/>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2"/>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2"/>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2"/>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0" name="Google Shape;6970;p72"/>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1" name="Google Shape;6971;p72"/>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972" name="Google Shape;6972;p72"/>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3" name="Google Shape;6973;p72"/>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6974" name="Google Shape;6974;p72"/>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975" name="Google Shape;6975;p72"/>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976" name="Google Shape;6976;p72"/>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977" name="Google Shape;6977;p72"/>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978" name="Google Shape;6978;p72"/>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6979" name="Google Shape;6979;p72"/>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2"/>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2"/>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5" name="Google Shape;6985;p72"/>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6" name="Google Shape;6986;p72"/>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7" name="Google Shape;6987;p72"/>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6988" name="Google Shape;6988;p72"/>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989" name="Google Shape;6989;p72"/>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990" name="Google Shape;6990;p72"/>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2"/>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3" name="Google Shape;6993;p72"/>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994" name="Google Shape;6994;p72"/>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6995" name="Google Shape;6995;p72"/>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6996" name="Google Shape;6996;p72"/>
          <p:cNvGrpSpPr/>
          <p:nvPr/>
        </p:nvGrpSpPr>
        <p:grpSpPr>
          <a:xfrm>
            <a:off x="840807" y="2192929"/>
            <a:ext cx="383067" cy="413400"/>
            <a:chOff x="2476982" y="2030254"/>
            <a:chExt cx="383067" cy="413400"/>
          </a:xfrm>
        </p:grpSpPr>
        <p:sp>
          <p:nvSpPr>
            <p:cNvPr id="6997" name="Google Shape;6997;p72"/>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2"/>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2"/>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4" name="Google Shape;7004;p72"/>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5" name="Google Shape;7005;p72"/>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7006" name="Google Shape;7006;p72"/>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7" name="Google Shape;7007;p72"/>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7008" name="Google Shape;7008;p72"/>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7009" name="Google Shape;7009;p72"/>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7010" name="Google Shape;7010;p72"/>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7011" name="Google Shape;7011;p72"/>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7012" name="Google Shape;7012;p72"/>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7013" name="Google Shape;7013;p72"/>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7014" name="Google Shape;7014;p72"/>
          <p:cNvSpPr/>
          <p:nvPr/>
        </p:nvSpPr>
        <p:spPr>
          <a:xfrm>
            <a:off x="3272279" y="1687075"/>
            <a:ext cx="380400" cy="3078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5" name="Google Shape;7015;p72"/>
          <p:cNvGrpSpPr/>
          <p:nvPr/>
        </p:nvGrpSpPr>
        <p:grpSpPr>
          <a:xfrm>
            <a:off x="4223438" y="763950"/>
            <a:ext cx="4067063" cy="1391151"/>
            <a:chOff x="4223438" y="763950"/>
            <a:chExt cx="4067063" cy="1391151"/>
          </a:xfrm>
        </p:grpSpPr>
        <p:grpSp>
          <p:nvGrpSpPr>
            <p:cNvPr id="7016" name="Google Shape;7016;p72"/>
            <p:cNvGrpSpPr/>
            <p:nvPr/>
          </p:nvGrpSpPr>
          <p:grpSpPr>
            <a:xfrm>
              <a:off x="5175725" y="763950"/>
              <a:ext cx="3114776" cy="1391151"/>
              <a:chOff x="3894100" y="1012700"/>
              <a:chExt cx="3114776" cy="1391151"/>
            </a:xfrm>
          </p:grpSpPr>
          <p:sp>
            <p:nvSpPr>
              <p:cNvPr id="7017" name="Google Shape;7017;p72"/>
              <p:cNvSpPr/>
              <p:nvPr/>
            </p:nvSpPr>
            <p:spPr>
              <a:xfrm>
                <a:off x="4568975" y="1374509"/>
                <a:ext cx="201900" cy="3597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2"/>
              <p:cNvSpPr/>
              <p:nvPr/>
            </p:nvSpPr>
            <p:spPr>
              <a:xfrm>
                <a:off x="5160362" y="1255361"/>
                <a:ext cx="201900" cy="5979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2"/>
              <p:cNvSpPr/>
              <p:nvPr/>
            </p:nvSpPr>
            <p:spPr>
              <a:xfrm>
                <a:off x="5753708" y="1145754"/>
                <a:ext cx="406500" cy="817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6521676" y="1012700"/>
                <a:ext cx="487200" cy="1083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1" name="Google Shape;7021;p72"/>
              <p:cNvCxnSpPr/>
              <p:nvPr/>
            </p:nvCxnSpPr>
            <p:spPr>
              <a:xfrm>
                <a:off x="4831338"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2" name="Google Shape;7022;p72"/>
              <p:cNvCxnSpPr/>
              <p:nvPr/>
            </p:nvCxnSpPr>
            <p:spPr>
              <a:xfrm>
                <a:off x="5423705"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3" name="Google Shape;7023;p72"/>
              <p:cNvCxnSpPr/>
              <p:nvPr/>
            </p:nvCxnSpPr>
            <p:spPr>
              <a:xfrm>
                <a:off x="6206733"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24" name="Google Shape;7024;p72"/>
              <p:cNvSpPr txBox="1"/>
              <p:nvPr/>
            </p:nvSpPr>
            <p:spPr>
              <a:xfrm>
                <a:off x="3894100" y="1598991"/>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14*14</a:t>
                </a:r>
                <a:endParaRPr sz="600"/>
              </a:p>
            </p:txBody>
          </p:sp>
          <p:sp>
            <p:nvSpPr>
              <p:cNvPr id="7025" name="Google Shape;7025;p72"/>
              <p:cNvSpPr txBox="1"/>
              <p:nvPr/>
            </p:nvSpPr>
            <p:spPr>
              <a:xfrm>
                <a:off x="4315301" y="1683755"/>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28*28</a:t>
                </a:r>
                <a:endParaRPr sz="600"/>
              </a:p>
            </p:txBody>
          </p:sp>
          <p:sp>
            <p:nvSpPr>
              <p:cNvPr id="7026" name="Google Shape;7026;p72"/>
              <p:cNvSpPr txBox="1"/>
              <p:nvPr/>
            </p:nvSpPr>
            <p:spPr>
              <a:xfrm>
                <a:off x="4935087" y="1802903"/>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56*56</a:t>
                </a:r>
                <a:endParaRPr sz="600"/>
              </a:p>
            </p:txBody>
          </p:sp>
          <p:sp>
            <p:nvSpPr>
              <p:cNvPr id="7027" name="Google Shape;7027;p72"/>
              <p:cNvSpPr txBox="1"/>
              <p:nvPr/>
            </p:nvSpPr>
            <p:spPr>
              <a:xfrm>
                <a:off x="5468860" y="1936327"/>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112*112</a:t>
                </a:r>
                <a:endParaRPr sz="600"/>
              </a:p>
            </p:txBody>
          </p:sp>
          <p:sp>
            <p:nvSpPr>
              <p:cNvPr id="7028" name="Google Shape;7028;p72"/>
              <p:cNvSpPr/>
              <p:nvPr/>
            </p:nvSpPr>
            <p:spPr>
              <a:xfrm>
                <a:off x="4125632" y="1450429"/>
                <a:ext cx="98700" cy="208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9" name="Google Shape;7029;p72"/>
              <p:cNvCxnSpPr/>
              <p:nvPr/>
            </p:nvCxnSpPr>
            <p:spPr>
              <a:xfrm>
                <a:off x="4262554"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30" name="Google Shape;7030;p72"/>
              <p:cNvSpPr txBox="1"/>
              <p:nvPr/>
            </p:nvSpPr>
            <p:spPr>
              <a:xfrm>
                <a:off x="6206746" y="2096051"/>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224*224</a:t>
                </a:r>
                <a:endParaRPr sz="600"/>
              </a:p>
            </p:txBody>
          </p:sp>
        </p:grpSp>
        <p:pic>
          <p:nvPicPr>
            <p:cNvPr id="7031" name="Google Shape;7031;p72"/>
            <p:cNvPicPr preferRelativeResize="0"/>
            <p:nvPr/>
          </p:nvPicPr>
          <p:blipFill>
            <a:blip r:embed="rId4">
              <a:alphaModFix/>
            </a:blip>
            <a:stretch>
              <a:fillRect/>
            </a:stretch>
          </p:blipFill>
          <p:spPr>
            <a:xfrm>
              <a:off x="4223438" y="950525"/>
              <a:ext cx="833025" cy="736550"/>
            </a:xfrm>
            <a:prstGeom prst="rect">
              <a:avLst/>
            </a:prstGeom>
            <a:noFill/>
            <a:ln>
              <a:noFill/>
            </a:ln>
          </p:spPr>
        </p:pic>
        <p:sp>
          <p:nvSpPr>
            <p:cNvPr id="7032" name="Google Shape;7032;p72"/>
            <p:cNvSpPr txBox="1"/>
            <p:nvPr/>
          </p:nvSpPr>
          <p:spPr>
            <a:xfrm>
              <a:off x="5056475" y="1118700"/>
              <a:ext cx="28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036"/>
        <p:cNvGrpSpPr/>
        <p:nvPr/>
      </p:nvGrpSpPr>
      <p:grpSpPr>
        <a:xfrm>
          <a:off x="0" y="0"/>
          <a:ext cx="0" cy="0"/>
          <a:chOff x="0" y="0"/>
          <a:chExt cx="0" cy="0"/>
        </a:xfrm>
      </p:grpSpPr>
      <p:sp>
        <p:nvSpPr>
          <p:cNvPr id="7037" name="Google Shape;7037;p73"/>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3"/>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3"/>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3"/>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3"/>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2" name="Google Shape;7042;p73"/>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7043" name="Google Shape;7043;p73"/>
          <p:cNvGrpSpPr/>
          <p:nvPr/>
        </p:nvGrpSpPr>
        <p:grpSpPr>
          <a:xfrm>
            <a:off x="5438484" y="1704704"/>
            <a:ext cx="458224" cy="227991"/>
            <a:chOff x="5668659" y="1713442"/>
            <a:chExt cx="458224" cy="227991"/>
          </a:xfrm>
        </p:grpSpPr>
        <p:grpSp>
          <p:nvGrpSpPr>
            <p:cNvPr id="7044" name="Google Shape;7044;p73"/>
            <p:cNvGrpSpPr/>
            <p:nvPr/>
          </p:nvGrpSpPr>
          <p:grpSpPr>
            <a:xfrm>
              <a:off x="5802485" y="1713507"/>
              <a:ext cx="188679" cy="227926"/>
              <a:chOff x="5802485" y="1713507"/>
              <a:chExt cx="188679" cy="227926"/>
            </a:xfrm>
          </p:grpSpPr>
          <p:sp>
            <p:nvSpPr>
              <p:cNvPr id="7045" name="Google Shape;704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73"/>
            <p:cNvGrpSpPr/>
            <p:nvPr/>
          </p:nvGrpSpPr>
          <p:grpSpPr>
            <a:xfrm>
              <a:off x="5936312" y="1713442"/>
              <a:ext cx="190570" cy="227991"/>
              <a:chOff x="5936312" y="1713442"/>
              <a:chExt cx="190570" cy="227991"/>
            </a:xfrm>
          </p:grpSpPr>
          <p:sp>
            <p:nvSpPr>
              <p:cNvPr id="7048" name="Google Shape;704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51" name="Google Shape;7051;p73"/>
            <p:cNvGrpSpPr/>
            <p:nvPr/>
          </p:nvGrpSpPr>
          <p:grpSpPr>
            <a:xfrm>
              <a:off x="5668659" y="1714000"/>
              <a:ext cx="193488" cy="227433"/>
              <a:chOff x="5668659" y="1714000"/>
              <a:chExt cx="193488" cy="227433"/>
            </a:xfrm>
          </p:grpSpPr>
          <p:sp>
            <p:nvSpPr>
              <p:cNvPr id="7052" name="Google Shape;705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54" name="Google Shape;7054;p73"/>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3"/>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56" name="Google Shape;7056;p73"/>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057" name="Google Shape;7057;p73"/>
          <p:cNvGrpSpPr/>
          <p:nvPr/>
        </p:nvGrpSpPr>
        <p:grpSpPr>
          <a:xfrm>
            <a:off x="1873680" y="1600871"/>
            <a:ext cx="570552" cy="583354"/>
            <a:chOff x="506259" y="2370079"/>
            <a:chExt cx="560574" cy="638941"/>
          </a:xfrm>
        </p:grpSpPr>
        <p:grpSp>
          <p:nvGrpSpPr>
            <p:cNvPr id="7058" name="Google Shape;7058;p73"/>
            <p:cNvGrpSpPr/>
            <p:nvPr/>
          </p:nvGrpSpPr>
          <p:grpSpPr>
            <a:xfrm>
              <a:off x="608609" y="2370079"/>
              <a:ext cx="458224" cy="523616"/>
              <a:chOff x="608609" y="2370079"/>
              <a:chExt cx="458224" cy="523616"/>
            </a:xfrm>
          </p:grpSpPr>
          <p:grpSp>
            <p:nvGrpSpPr>
              <p:cNvPr id="7059" name="Google Shape;7059;p73"/>
              <p:cNvGrpSpPr/>
              <p:nvPr/>
            </p:nvGrpSpPr>
            <p:grpSpPr>
              <a:xfrm>
                <a:off x="608609" y="2665704"/>
                <a:ext cx="458224" cy="227991"/>
                <a:chOff x="5668659" y="1713442"/>
                <a:chExt cx="458224" cy="227991"/>
              </a:xfrm>
            </p:grpSpPr>
            <p:grpSp>
              <p:nvGrpSpPr>
                <p:cNvPr id="7060" name="Google Shape;7060;p73"/>
                <p:cNvGrpSpPr/>
                <p:nvPr/>
              </p:nvGrpSpPr>
              <p:grpSpPr>
                <a:xfrm>
                  <a:off x="5802485" y="1713507"/>
                  <a:ext cx="188679" cy="227926"/>
                  <a:chOff x="5802485" y="1713507"/>
                  <a:chExt cx="188679" cy="227926"/>
                </a:xfrm>
              </p:grpSpPr>
              <p:sp>
                <p:nvSpPr>
                  <p:cNvPr id="7061" name="Google Shape;706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3"/>
                <p:cNvGrpSpPr/>
                <p:nvPr/>
              </p:nvGrpSpPr>
              <p:grpSpPr>
                <a:xfrm>
                  <a:off x="5936312" y="1713442"/>
                  <a:ext cx="190570" cy="227991"/>
                  <a:chOff x="5936312" y="1713442"/>
                  <a:chExt cx="190570" cy="227991"/>
                </a:xfrm>
              </p:grpSpPr>
              <p:sp>
                <p:nvSpPr>
                  <p:cNvPr id="7064" name="Google Shape;706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67" name="Google Shape;7067;p73"/>
                <p:cNvGrpSpPr/>
                <p:nvPr/>
              </p:nvGrpSpPr>
              <p:grpSpPr>
                <a:xfrm>
                  <a:off x="5668659" y="1714000"/>
                  <a:ext cx="193488" cy="227433"/>
                  <a:chOff x="5668659" y="1714000"/>
                  <a:chExt cx="193488" cy="227433"/>
                </a:xfrm>
              </p:grpSpPr>
              <p:sp>
                <p:nvSpPr>
                  <p:cNvPr id="7068" name="Google Shape;706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0" name="Google Shape;7070;p73"/>
              <p:cNvGrpSpPr/>
              <p:nvPr/>
            </p:nvGrpSpPr>
            <p:grpSpPr>
              <a:xfrm>
                <a:off x="608609" y="2511879"/>
                <a:ext cx="458224" cy="227991"/>
                <a:chOff x="5668659" y="1713442"/>
                <a:chExt cx="458224" cy="227991"/>
              </a:xfrm>
            </p:grpSpPr>
            <p:grpSp>
              <p:nvGrpSpPr>
                <p:cNvPr id="7071" name="Google Shape;7071;p73"/>
                <p:cNvGrpSpPr/>
                <p:nvPr/>
              </p:nvGrpSpPr>
              <p:grpSpPr>
                <a:xfrm>
                  <a:off x="5802485" y="1713507"/>
                  <a:ext cx="188679" cy="227926"/>
                  <a:chOff x="5802485" y="1713507"/>
                  <a:chExt cx="188679" cy="227926"/>
                </a:xfrm>
              </p:grpSpPr>
              <p:sp>
                <p:nvSpPr>
                  <p:cNvPr id="7072" name="Google Shape;707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3"/>
                <p:cNvGrpSpPr/>
                <p:nvPr/>
              </p:nvGrpSpPr>
              <p:grpSpPr>
                <a:xfrm>
                  <a:off x="5936312" y="1713442"/>
                  <a:ext cx="190570" cy="227991"/>
                  <a:chOff x="5936312" y="1713442"/>
                  <a:chExt cx="190570" cy="227991"/>
                </a:xfrm>
              </p:grpSpPr>
              <p:sp>
                <p:nvSpPr>
                  <p:cNvPr id="7075" name="Google Shape;707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78" name="Google Shape;7078;p73"/>
                <p:cNvGrpSpPr/>
                <p:nvPr/>
              </p:nvGrpSpPr>
              <p:grpSpPr>
                <a:xfrm>
                  <a:off x="5668659" y="1714000"/>
                  <a:ext cx="193488" cy="227433"/>
                  <a:chOff x="5668659" y="1714000"/>
                  <a:chExt cx="193488" cy="227433"/>
                </a:xfrm>
              </p:grpSpPr>
              <p:sp>
                <p:nvSpPr>
                  <p:cNvPr id="7079" name="Google Shape;707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1" name="Google Shape;7081;p73"/>
              <p:cNvGrpSpPr/>
              <p:nvPr/>
            </p:nvGrpSpPr>
            <p:grpSpPr>
              <a:xfrm>
                <a:off x="608609" y="2370079"/>
                <a:ext cx="458224" cy="227991"/>
                <a:chOff x="5668659" y="1713442"/>
                <a:chExt cx="458224" cy="227991"/>
              </a:xfrm>
            </p:grpSpPr>
            <p:grpSp>
              <p:nvGrpSpPr>
                <p:cNvPr id="7082" name="Google Shape;7082;p73"/>
                <p:cNvGrpSpPr/>
                <p:nvPr/>
              </p:nvGrpSpPr>
              <p:grpSpPr>
                <a:xfrm>
                  <a:off x="5802485" y="1713507"/>
                  <a:ext cx="188679" cy="227926"/>
                  <a:chOff x="5802485" y="1713507"/>
                  <a:chExt cx="188679" cy="227926"/>
                </a:xfrm>
              </p:grpSpPr>
              <p:sp>
                <p:nvSpPr>
                  <p:cNvPr id="7083" name="Google Shape;7083;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73"/>
                <p:cNvGrpSpPr/>
                <p:nvPr/>
              </p:nvGrpSpPr>
              <p:grpSpPr>
                <a:xfrm>
                  <a:off x="5936312" y="1713442"/>
                  <a:ext cx="190570" cy="227991"/>
                  <a:chOff x="5936312" y="1713442"/>
                  <a:chExt cx="190570" cy="227991"/>
                </a:xfrm>
              </p:grpSpPr>
              <p:sp>
                <p:nvSpPr>
                  <p:cNvPr id="7086" name="Google Shape;7086;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89" name="Google Shape;7089;p73"/>
                <p:cNvGrpSpPr/>
                <p:nvPr/>
              </p:nvGrpSpPr>
              <p:grpSpPr>
                <a:xfrm>
                  <a:off x="5668659" y="1714000"/>
                  <a:ext cx="193488" cy="227433"/>
                  <a:chOff x="5668659" y="1714000"/>
                  <a:chExt cx="193488" cy="227433"/>
                </a:xfrm>
              </p:grpSpPr>
              <p:sp>
                <p:nvSpPr>
                  <p:cNvPr id="7090" name="Google Shape;7090;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92" name="Google Shape;7092;p73"/>
            <p:cNvGrpSpPr/>
            <p:nvPr/>
          </p:nvGrpSpPr>
          <p:grpSpPr>
            <a:xfrm>
              <a:off x="558859" y="2427004"/>
              <a:ext cx="458224" cy="523616"/>
              <a:chOff x="608609" y="2370079"/>
              <a:chExt cx="458224" cy="523616"/>
            </a:xfrm>
          </p:grpSpPr>
          <p:grpSp>
            <p:nvGrpSpPr>
              <p:cNvPr id="7093" name="Google Shape;7093;p73"/>
              <p:cNvGrpSpPr/>
              <p:nvPr/>
            </p:nvGrpSpPr>
            <p:grpSpPr>
              <a:xfrm>
                <a:off x="608609" y="2665704"/>
                <a:ext cx="458224" cy="227991"/>
                <a:chOff x="5668659" y="1713442"/>
                <a:chExt cx="458224" cy="227991"/>
              </a:xfrm>
            </p:grpSpPr>
            <p:grpSp>
              <p:nvGrpSpPr>
                <p:cNvPr id="7094" name="Google Shape;7094;p73"/>
                <p:cNvGrpSpPr/>
                <p:nvPr/>
              </p:nvGrpSpPr>
              <p:grpSpPr>
                <a:xfrm>
                  <a:off x="5802485" y="1713507"/>
                  <a:ext cx="188679" cy="227926"/>
                  <a:chOff x="5802485" y="1713507"/>
                  <a:chExt cx="188679" cy="227926"/>
                </a:xfrm>
              </p:grpSpPr>
              <p:sp>
                <p:nvSpPr>
                  <p:cNvPr id="7095" name="Google Shape;709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73"/>
                <p:cNvGrpSpPr/>
                <p:nvPr/>
              </p:nvGrpSpPr>
              <p:grpSpPr>
                <a:xfrm>
                  <a:off x="5936312" y="1713442"/>
                  <a:ext cx="190570" cy="227991"/>
                  <a:chOff x="5936312" y="1713442"/>
                  <a:chExt cx="190570" cy="227991"/>
                </a:xfrm>
              </p:grpSpPr>
              <p:sp>
                <p:nvSpPr>
                  <p:cNvPr id="7098" name="Google Shape;709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01" name="Google Shape;7101;p73"/>
                <p:cNvGrpSpPr/>
                <p:nvPr/>
              </p:nvGrpSpPr>
              <p:grpSpPr>
                <a:xfrm>
                  <a:off x="5668659" y="1714000"/>
                  <a:ext cx="193488" cy="227433"/>
                  <a:chOff x="5668659" y="1714000"/>
                  <a:chExt cx="193488" cy="227433"/>
                </a:xfrm>
              </p:grpSpPr>
              <p:sp>
                <p:nvSpPr>
                  <p:cNvPr id="7102" name="Google Shape;710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04" name="Google Shape;7104;p73"/>
              <p:cNvGrpSpPr/>
              <p:nvPr/>
            </p:nvGrpSpPr>
            <p:grpSpPr>
              <a:xfrm>
                <a:off x="608609" y="2511879"/>
                <a:ext cx="458224" cy="227991"/>
                <a:chOff x="5668659" y="1713442"/>
                <a:chExt cx="458224" cy="227991"/>
              </a:xfrm>
            </p:grpSpPr>
            <p:grpSp>
              <p:nvGrpSpPr>
                <p:cNvPr id="7105" name="Google Shape;7105;p73"/>
                <p:cNvGrpSpPr/>
                <p:nvPr/>
              </p:nvGrpSpPr>
              <p:grpSpPr>
                <a:xfrm>
                  <a:off x="5802485" y="1713507"/>
                  <a:ext cx="188679" cy="227926"/>
                  <a:chOff x="5802485" y="1713507"/>
                  <a:chExt cx="188679" cy="227926"/>
                </a:xfrm>
              </p:grpSpPr>
              <p:sp>
                <p:nvSpPr>
                  <p:cNvPr id="7106" name="Google Shape;710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73"/>
                <p:cNvGrpSpPr/>
                <p:nvPr/>
              </p:nvGrpSpPr>
              <p:grpSpPr>
                <a:xfrm>
                  <a:off x="5936312" y="1713442"/>
                  <a:ext cx="190570" cy="227991"/>
                  <a:chOff x="5936312" y="1713442"/>
                  <a:chExt cx="190570" cy="227991"/>
                </a:xfrm>
              </p:grpSpPr>
              <p:sp>
                <p:nvSpPr>
                  <p:cNvPr id="7109" name="Google Shape;710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12" name="Google Shape;7112;p73"/>
                <p:cNvGrpSpPr/>
                <p:nvPr/>
              </p:nvGrpSpPr>
              <p:grpSpPr>
                <a:xfrm>
                  <a:off x="5668659" y="1714000"/>
                  <a:ext cx="193488" cy="227433"/>
                  <a:chOff x="5668659" y="1714000"/>
                  <a:chExt cx="193488" cy="227433"/>
                </a:xfrm>
              </p:grpSpPr>
              <p:sp>
                <p:nvSpPr>
                  <p:cNvPr id="7113" name="Google Shape;711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5" name="Google Shape;7115;p73"/>
              <p:cNvGrpSpPr/>
              <p:nvPr/>
            </p:nvGrpSpPr>
            <p:grpSpPr>
              <a:xfrm>
                <a:off x="608609" y="2370079"/>
                <a:ext cx="458224" cy="227991"/>
                <a:chOff x="5668659" y="1713442"/>
                <a:chExt cx="458224" cy="227991"/>
              </a:xfrm>
            </p:grpSpPr>
            <p:grpSp>
              <p:nvGrpSpPr>
                <p:cNvPr id="7116" name="Google Shape;7116;p73"/>
                <p:cNvGrpSpPr/>
                <p:nvPr/>
              </p:nvGrpSpPr>
              <p:grpSpPr>
                <a:xfrm>
                  <a:off x="5802485" y="1713507"/>
                  <a:ext cx="188679" cy="227926"/>
                  <a:chOff x="5802485" y="1713507"/>
                  <a:chExt cx="188679" cy="227926"/>
                </a:xfrm>
              </p:grpSpPr>
              <p:sp>
                <p:nvSpPr>
                  <p:cNvPr id="7117" name="Google Shape;711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73"/>
                <p:cNvGrpSpPr/>
                <p:nvPr/>
              </p:nvGrpSpPr>
              <p:grpSpPr>
                <a:xfrm>
                  <a:off x="5936312" y="1713442"/>
                  <a:ext cx="190570" cy="227991"/>
                  <a:chOff x="5936312" y="1713442"/>
                  <a:chExt cx="190570" cy="227991"/>
                </a:xfrm>
              </p:grpSpPr>
              <p:sp>
                <p:nvSpPr>
                  <p:cNvPr id="7120" name="Google Shape;712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23" name="Google Shape;7123;p73"/>
                <p:cNvGrpSpPr/>
                <p:nvPr/>
              </p:nvGrpSpPr>
              <p:grpSpPr>
                <a:xfrm>
                  <a:off x="5668659" y="1714000"/>
                  <a:ext cx="193488" cy="227433"/>
                  <a:chOff x="5668659" y="1714000"/>
                  <a:chExt cx="193488" cy="227433"/>
                </a:xfrm>
              </p:grpSpPr>
              <p:sp>
                <p:nvSpPr>
                  <p:cNvPr id="7124" name="Google Shape;712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26" name="Google Shape;7126;p73"/>
            <p:cNvGrpSpPr/>
            <p:nvPr/>
          </p:nvGrpSpPr>
          <p:grpSpPr>
            <a:xfrm>
              <a:off x="506259" y="2485404"/>
              <a:ext cx="458224" cy="523616"/>
              <a:chOff x="608609" y="2370079"/>
              <a:chExt cx="458224" cy="523616"/>
            </a:xfrm>
          </p:grpSpPr>
          <p:grpSp>
            <p:nvGrpSpPr>
              <p:cNvPr id="7127" name="Google Shape;7127;p73"/>
              <p:cNvGrpSpPr/>
              <p:nvPr/>
            </p:nvGrpSpPr>
            <p:grpSpPr>
              <a:xfrm>
                <a:off x="608609" y="2665704"/>
                <a:ext cx="458224" cy="227991"/>
                <a:chOff x="5668659" y="1713442"/>
                <a:chExt cx="458224" cy="227991"/>
              </a:xfrm>
            </p:grpSpPr>
            <p:grpSp>
              <p:nvGrpSpPr>
                <p:cNvPr id="7128" name="Google Shape;7128;p73"/>
                <p:cNvGrpSpPr/>
                <p:nvPr/>
              </p:nvGrpSpPr>
              <p:grpSpPr>
                <a:xfrm>
                  <a:off x="5802485" y="1713507"/>
                  <a:ext cx="188679" cy="227926"/>
                  <a:chOff x="5802485" y="1713507"/>
                  <a:chExt cx="188679" cy="227926"/>
                </a:xfrm>
              </p:grpSpPr>
              <p:sp>
                <p:nvSpPr>
                  <p:cNvPr id="7129" name="Google Shape;7129;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3"/>
                <p:cNvGrpSpPr/>
                <p:nvPr/>
              </p:nvGrpSpPr>
              <p:grpSpPr>
                <a:xfrm>
                  <a:off x="5936312" y="1713442"/>
                  <a:ext cx="190570" cy="227991"/>
                  <a:chOff x="5936312" y="1713442"/>
                  <a:chExt cx="190570" cy="227991"/>
                </a:xfrm>
              </p:grpSpPr>
              <p:sp>
                <p:nvSpPr>
                  <p:cNvPr id="7132" name="Google Shape;7132;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35" name="Google Shape;7135;p73"/>
                <p:cNvGrpSpPr/>
                <p:nvPr/>
              </p:nvGrpSpPr>
              <p:grpSpPr>
                <a:xfrm>
                  <a:off x="5668659" y="1714000"/>
                  <a:ext cx="193488" cy="227433"/>
                  <a:chOff x="5668659" y="1714000"/>
                  <a:chExt cx="193488" cy="227433"/>
                </a:xfrm>
              </p:grpSpPr>
              <p:sp>
                <p:nvSpPr>
                  <p:cNvPr id="7136" name="Google Shape;7136;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38" name="Google Shape;7138;p73"/>
              <p:cNvGrpSpPr/>
              <p:nvPr/>
            </p:nvGrpSpPr>
            <p:grpSpPr>
              <a:xfrm>
                <a:off x="608609" y="2511879"/>
                <a:ext cx="458224" cy="227991"/>
                <a:chOff x="5668659" y="1713442"/>
                <a:chExt cx="458224" cy="227991"/>
              </a:xfrm>
            </p:grpSpPr>
            <p:grpSp>
              <p:nvGrpSpPr>
                <p:cNvPr id="7139" name="Google Shape;7139;p73"/>
                <p:cNvGrpSpPr/>
                <p:nvPr/>
              </p:nvGrpSpPr>
              <p:grpSpPr>
                <a:xfrm>
                  <a:off x="5802485" y="1713507"/>
                  <a:ext cx="188679" cy="227926"/>
                  <a:chOff x="5802485" y="1713507"/>
                  <a:chExt cx="188679" cy="227926"/>
                </a:xfrm>
              </p:grpSpPr>
              <p:sp>
                <p:nvSpPr>
                  <p:cNvPr id="7140" name="Google Shape;714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73"/>
                <p:cNvGrpSpPr/>
                <p:nvPr/>
              </p:nvGrpSpPr>
              <p:grpSpPr>
                <a:xfrm>
                  <a:off x="5936312" y="1713442"/>
                  <a:ext cx="190570" cy="227991"/>
                  <a:chOff x="5936312" y="1713442"/>
                  <a:chExt cx="190570" cy="227991"/>
                </a:xfrm>
              </p:grpSpPr>
              <p:sp>
                <p:nvSpPr>
                  <p:cNvPr id="7143" name="Google Shape;714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46" name="Google Shape;7146;p73"/>
                <p:cNvGrpSpPr/>
                <p:nvPr/>
              </p:nvGrpSpPr>
              <p:grpSpPr>
                <a:xfrm>
                  <a:off x="5668659" y="1714000"/>
                  <a:ext cx="193488" cy="227433"/>
                  <a:chOff x="5668659" y="1714000"/>
                  <a:chExt cx="193488" cy="227433"/>
                </a:xfrm>
              </p:grpSpPr>
              <p:sp>
                <p:nvSpPr>
                  <p:cNvPr id="7147" name="Google Shape;714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9" name="Google Shape;7149;p73"/>
              <p:cNvGrpSpPr/>
              <p:nvPr/>
            </p:nvGrpSpPr>
            <p:grpSpPr>
              <a:xfrm>
                <a:off x="608609" y="2370079"/>
                <a:ext cx="458224" cy="227991"/>
                <a:chOff x="5668659" y="1713442"/>
                <a:chExt cx="458224" cy="227991"/>
              </a:xfrm>
            </p:grpSpPr>
            <p:grpSp>
              <p:nvGrpSpPr>
                <p:cNvPr id="7150" name="Google Shape;7150;p73"/>
                <p:cNvGrpSpPr/>
                <p:nvPr/>
              </p:nvGrpSpPr>
              <p:grpSpPr>
                <a:xfrm>
                  <a:off x="5802485" y="1713507"/>
                  <a:ext cx="188679" cy="227926"/>
                  <a:chOff x="5802485" y="1713507"/>
                  <a:chExt cx="188679" cy="227926"/>
                </a:xfrm>
              </p:grpSpPr>
              <p:sp>
                <p:nvSpPr>
                  <p:cNvPr id="7151" name="Google Shape;715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3"/>
                <p:cNvGrpSpPr/>
                <p:nvPr/>
              </p:nvGrpSpPr>
              <p:grpSpPr>
                <a:xfrm>
                  <a:off x="5936312" y="1713442"/>
                  <a:ext cx="190570" cy="227991"/>
                  <a:chOff x="5936312" y="1713442"/>
                  <a:chExt cx="190570" cy="227991"/>
                </a:xfrm>
              </p:grpSpPr>
              <p:sp>
                <p:nvSpPr>
                  <p:cNvPr id="7154" name="Google Shape;715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57" name="Google Shape;7157;p73"/>
                <p:cNvGrpSpPr/>
                <p:nvPr/>
              </p:nvGrpSpPr>
              <p:grpSpPr>
                <a:xfrm>
                  <a:off x="5668659" y="1714000"/>
                  <a:ext cx="193488" cy="227433"/>
                  <a:chOff x="5668659" y="1714000"/>
                  <a:chExt cx="193488" cy="227433"/>
                </a:xfrm>
              </p:grpSpPr>
              <p:sp>
                <p:nvSpPr>
                  <p:cNvPr id="7158" name="Google Shape;715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160" name="Google Shape;7160;p73"/>
          <p:cNvCxnSpPr>
            <a:endCxn id="7039"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161" name="Google Shape;7161;p73"/>
          <p:cNvGrpSpPr/>
          <p:nvPr/>
        </p:nvGrpSpPr>
        <p:grpSpPr>
          <a:xfrm>
            <a:off x="4414892" y="1600871"/>
            <a:ext cx="570552" cy="583354"/>
            <a:chOff x="506259" y="2370079"/>
            <a:chExt cx="560574" cy="638941"/>
          </a:xfrm>
        </p:grpSpPr>
        <p:grpSp>
          <p:nvGrpSpPr>
            <p:cNvPr id="7162" name="Google Shape;7162;p73"/>
            <p:cNvGrpSpPr/>
            <p:nvPr/>
          </p:nvGrpSpPr>
          <p:grpSpPr>
            <a:xfrm>
              <a:off x="608609" y="2370079"/>
              <a:ext cx="458224" cy="523616"/>
              <a:chOff x="608609" y="2370079"/>
              <a:chExt cx="458224" cy="523616"/>
            </a:xfrm>
          </p:grpSpPr>
          <p:grpSp>
            <p:nvGrpSpPr>
              <p:cNvPr id="7163" name="Google Shape;7163;p73"/>
              <p:cNvGrpSpPr/>
              <p:nvPr/>
            </p:nvGrpSpPr>
            <p:grpSpPr>
              <a:xfrm>
                <a:off x="608609" y="2665704"/>
                <a:ext cx="458224" cy="227991"/>
                <a:chOff x="5668659" y="1713442"/>
                <a:chExt cx="458224" cy="227991"/>
              </a:xfrm>
            </p:grpSpPr>
            <p:grpSp>
              <p:nvGrpSpPr>
                <p:cNvPr id="7164" name="Google Shape;7164;p73"/>
                <p:cNvGrpSpPr/>
                <p:nvPr/>
              </p:nvGrpSpPr>
              <p:grpSpPr>
                <a:xfrm>
                  <a:off x="5802485" y="1713507"/>
                  <a:ext cx="188679" cy="227926"/>
                  <a:chOff x="5802485" y="1713507"/>
                  <a:chExt cx="188679" cy="227926"/>
                </a:xfrm>
              </p:grpSpPr>
              <p:sp>
                <p:nvSpPr>
                  <p:cNvPr id="7165" name="Google Shape;716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73"/>
                <p:cNvGrpSpPr/>
                <p:nvPr/>
              </p:nvGrpSpPr>
              <p:grpSpPr>
                <a:xfrm>
                  <a:off x="5936312" y="1713442"/>
                  <a:ext cx="190570" cy="227991"/>
                  <a:chOff x="5936312" y="1713442"/>
                  <a:chExt cx="190570" cy="227991"/>
                </a:xfrm>
              </p:grpSpPr>
              <p:sp>
                <p:nvSpPr>
                  <p:cNvPr id="7168" name="Google Shape;716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71" name="Google Shape;7171;p73"/>
                <p:cNvGrpSpPr/>
                <p:nvPr/>
              </p:nvGrpSpPr>
              <p:grpSpPr>
                <a:xfrm>
                  <a:off x="5668659" y="1714000"/>
                  <a:ext cx="193488" cy="227433"/>
                  <a:chOff x="5668659" y="1714000"/>
                  <a:chExt cx="193488" cy="227433"/>
                </a:xfrm>
              </p:grpSpPr>
              <p:sp>
                <p:nvSpPr>
                  <p:cNvPr id="7172" name="Google Shape;717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4" name="Google Shape;7174;p73"/>
              <p:cNvGrpSpPr/>
              <p:nvPr/>
            </p:nvGrpSpPr>
            <p:grpSpPr>
              <a:xfrm>
                <a:off x="608609" y="2511879"/>
                <a:ext cx="458224" cy="227991"/>
                <a:chOff x="5668659" y="1713442"/>
                <a:chExt cx="458224" cy="227991"/>
              </a:xfrm>
            </p:grpSpPr>
            <p:grpSp>
              <p:nvGrpSpPr>
                <p:cNvPr id="7175" name="Google Shape;7175;p73"/>
                <p:cNvGrpSpPr/>
                <p:nvPr/>
              </p:nvGrpSpPr>
              <p:grpSpPr>
                <a:xfrm>
                  <a:off x="5802485" y="1713507"/>
                  <a:ext cx="188679" cy="227926"/>
                  <a:chOff x="5802485" y="1713507"/>
                  <a:chExt cx="188679" cy="227926"/>
                </a:xfrm>
              </p:grpSpPr>
              <p:sp>
                <p:nvSpPr>
                  <p:cNvPr id="7176" name="Google Shape;717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3"/>
                <p:cNvGrpSpPr/>
                <p:nvPr/>
              </p:nvGrpSpPr>
              <p:grpSpPr>
                <a:xfrm>
                  <a:off x="5936312" y="1713442"/>
                  <a:ext cx="190570" cy="227991"/>
                  <a:chOff x="5936312" y="1713442"/>
                  <a:chExt cx="190570" cy="227991"/>
                </a:xfrm>
              </p:grpSpPr>
              <p:sp>
                <p:nvSpPr>
                  <p:cNvPr id="7179" name="Google Shape;717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82" name="Google Shape;7182;p73"/>
                <p:cNvGrpSpPr/>
                <p:nvPr/>
              </p:nvGrpSpPr>
              <p:grpSpPr>
                <a:xfrm>
                  <a:off x="5668659" y="1714000"/>
                  <a:ext cx="193488" cy="227433"/>
                  <a:chOff x="5668659" y="1714000"/>
                  <a:chExt cx="193488" cy="227433"/>
                </a:xfrm>
              </p:grpSpPr>
              <p:sp>
                <p:nvSpPr>
                  <p:cNvPr id="7183" name="Google Shape;718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5" name="Google Shape;7185;p73"/>
              <p:cNvGrpSpPr/>
              <p:nvPr/>
            </p:nvGrpSpPr>
            <p:grpSpPr>
              <a:xfrm>
                <a:off x="608609" y="2370079"/>
                <a:ext cx="458224" cy="227991"/>
                <a:chOff x="5668659" y="1713442"/>
                <a:chExt cx="458224" cy="227991"/>
              </a:xfrm>
            </p:grpSpPr>
            <p:grpSp>
              <p:nvGrpSpPr>
                <p:cNvPr id="7186" name="Google Shape;7186;p73"/>
                <p:cNvGrpSpPr/>
                <p:nvPr/>
              </p:nvGrpSpPr>
              <p:grpSpPr>
                <a:xfrm>
                  <a:off x="5802485" y="1713507"/>
                  <a:ext cx="188679" cy="227926"/>
                  <a:chOff x="5802485" y="1713507"/>
                  <a:chExt cx="188679" cy="227926"/>
                </a:xfrm>
              </p:grpSpPr>
              <p:sp>
                <p:nvSpPr>
                  <p:cNvPr id="7187" name="Google Shape;718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73"/>
                <p:cNvGrpSpPr/>
                <p:nvPr/>
              </p:nvGrpSpPr>
              <p:grpSpPr>
                <a:xfrm>
                  <a:off x="5936312" y="1713442"/>
                  <a:ext cx="190570" cy="227991"/>
                  <a:chOff x="5936312" y="1713442"/>
                  <a:chExt cx="190570" cy="227991"/>
                </a:xfrm>
              </p:grpSpPr>
              <p:sp>
                <p:nvSpPr>
                  <p:cNvPr id="7190" name="Google Shape;719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93" name="Google Shape;7193;p73"/>
                <p:cNvGrpSpPr/>
                <p:nvPr/>
              </p:nvGrpSpPr>
              <p:grpSpPr>
                <a:xfrm>
                  <a:off x="5668659" y="1714000"/>
                  <a:ext cx="193488" cy="227433"/>
                  <a:chOff x="5668659" y="1714000"/>
                  <a:chExt cx="193488" cy="227433"/>
                </a:xfrm>
              </p:grpSpPr>
              <p:sp>
                <p:nvSpPr>
                  <p:cNvPr id="7194" name="Google Shape;719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96" name="Google Shape;7196;p73"/>
            <p:cNvGrpSpPr/>
            <p:nvPr/>
          </p:nvGrpSpPr>
          <p:grpSpPr>
            <a:xfrm>
              <a:off x="558859" y="2427004"/>
              <a:ext cx="458224" cy="523616"/>
              <a:chOff x="608609" y="2370079"/>
              <a:chExt cx="458224" cy="523616"/>
            </a:xfrm>
          </p:grpSpPr>
          <p:grpSp>
            <p:nvGrpSpPr>
              <p:cNvPr id="7197" name="Google Shape;7197;p73"/>
              <p:cNvGrpSpPr/>
              <p:nvPr/>
            </p:nvGrpSpPr>
            <p:grpSpPr>
              <a:xfrm>
                <a:off x="608609" y="2665704"/>
                <a:ext cx="458224" cy="227991"/>
                <a:chOff x="5668659" y="1713442"/>
                <a:chExt cx="458224" cy="227991"/>
              </a:xfrm>
            </p:grpSpPr>
            <p:grpSp>
              <p:nvGrpSpPr>
                <p:cNvPr id="7198" name="Google Shape;7198;p73"/>
                <p:cNvGrpSpPr/>
                <p:nvPr/>
              </p:nvGrpSpPr>
              <p:grpSpPr>
                <a:xfrm>
                  <a:off x="5802485" y="1713507"/>
                  <a:ext cx="188679" cy="227926"/>
                  <a:chOff x="5802485" y="1713507"/>
                  <a:chExt cx="188679" cy="227926"/>
                </a:xfrm>
              </p:grpSpPr>
              <p:sp>
                <p:nvSpPr>
                  <p:cNvPr id="7199" name="Google Shape;7199;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73"/>
                <p:cNvGrpSpPr/>
                <p:nvPr/>
              </p:nvGrpSpPr>
              <p:grpSpPr>
                <a:xfrm>
                  <a:off x="5936312" y="1713442"/>
                  <a:ext cx="190570" cy="227991"/>
                  <a:chOff x="5936312" y="1713442"/>
                  <a:chExt cx="190570" cy="227991"/>
                </a:xfrm>
              </p:grpSpPr>
              <p:sp>
                <p:nvSpPr>
                  <p:cNvPr id="7202" name="Google Shape;7202;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05" name="Google Shape;7205;p73"/>
                <p:cNvGrpSpPr/>
                <p:nvPr/>
              </p:nvGrpSpPr>
              <p:grpSpPr>
                <a:xfrm>
                  <a:off x="5668659" y="1714000"/>
                  <a:ext cx="193488" cy="227433"/>
                  <a:chOff x="5668659" y="1714000"/>
                  <a:chExt cx="193488" cy="227433"/>
                </a:xfrm>
              </p:grpSpPr>
              <p:sp>
                <p:nvSpPr>
                  <p:cNvPr id="7206" name="Google Shape;7206;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08" name="Google Shape;7208;p73"/>
              <p:cNvGrpSpPr/>
              <p:nvPr/>
            </p:nvGrpSpPr>
            <p:grpSpPr>
              <a:xfrm>
                <a:off x="608609" y="2511879"/>
                <a:ext cx="458224" cy="227991"/>
                <a:chOff x="5668659" y="1713442"/>
                <a:chExt cx="458224" cy="227991"/>
              </a:xfrm>
            </p:grpSpPr>
            <p:grpSp>
              <p:nvGrpSpPr>
                <p:cNvPr id="7209" name="Google Shape;7209;p73"/>
                <p:cNvGrpSpPr/>
                <p:nvPr/>
              </p:nvGrpSpPr>
              <p:grpSpPr>
                <a:xfrm>
                  <a:off x="5802485" y="1713507"/>
                  <a:ext cx="188679" cy="227926"/>
                  <a:chOff x="5802485" y="1713507"/>
                  <a:chExt cx="188679" cy="227926"/>
                </a:xfrm>
              </p:grpSpPr>
              <p:sp>
                <p:nvSpPr>
                  <p:cNvPr id="7210" name="Google Shape;721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73"/>
                <p:cNvGrpSpPr/>
                <p:nvPr/>
              </p:nvGrpSpPr>
              <p:grpSpPr>
                <a:xfrm>
                  <a:off x="5936312" y="1713442"/>
                  <a:ext cx="190570" cy="227991"/>
                  <a:chOff x="5936312" y="1713442"/>
                  <a:chExt cx="190570" cy="227991"/>
                </a:xfrm>
              </p:grpSpPr>
              <p:sp>
                <p:nvSpPr>
                  <p:cNvPr id="7213" name="Google Shape;721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16" name="Google Shape;7216;p73"/>
                <p:cNvGrpSpPr/>
                <p:nvPr/>
              </p:nvGrpSpPr>
              <p:grpSpPr>
                <a:xfrm>
                  <a:off x="5668659" y="1714000"/>
                  <a:ext cx="193488" cy="227433"/>
                  <a:chOff x="5668659" y="1714000"/>
                  <a:chExt cx="193488" cy="227433"/>
                </a:xfrm>
              </p:grpSpPr>
              <p:sp>
                <p:nvSpPr>
                  <p:cNvPr id="7217" name="Google Shape;721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9" name="Google Shape;7219;p73"/>
              <p:cNvGrpSpPr/>
              <p:nvPr/>
            </p:nvGrpSpPr>
            <p:grpSpPr>
              <a:xfrm>
                <a:off x="608609" y="2370079"/>
                <a:ext cx="458224" cy="227991"/>
                <a:chOff x="5668659" y="1713442"/>
                <a:chExt cx="458224" cy="227991"/>
              </a:xfrm>
            </p:grpSpPr>
            <p:grpSp>
              <p:nvGrpSpPr>
                <p:cNvPr id="7220" name="Google Shape;7220;p73"/>
                <p:cNvGrpSpPr/>
                <p:nvPr/>
              </p:nvGrpSpPr>
              <p:grpSpPr>
                <a:xfrm>
                  <a:off x="5802485" y="1713507"/>
                  <a:ext cx="188679" cy="227926"/>
                  <a:chOff x="5802485" y="1713507"/>
                  <a:chExt cx="188679" cy="227926"/>
                </a:xfrm>
              </p:grpSpPr>
              <p:sp>
                <p:nvSpPr>
                  <p:cNvPr id="7221" name="Google Shape;722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73"/>
                <p:cNvGrpSpPr/>
                <p:nvPr/>
              </p:nvGrpSpPr>
              <p:grpSpPr>
                <a:xfrm>
                  <a:off x="5936312" y="1713442"/>
                  <a:ext cx="190570" cy="227991"/>
                  <a:chOff x="5936312" y="1713442"/>
                  <a:chExt cx="190570" cy="227991"/>
                </a:xfrm>
              </p:grpSpPr>
              <p:sp>
                <p:nvSpPr>
                  <p:cNvPr id="7224" name="Google Shape;722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27" name="Google Shape;7227;p73"/>
                <p:cNvGrpSpPr/>
                <p:nvPr/>
              </p:nvGrpSpPr>
              <p:grpSpPr>
                <a:xfrm>
                  <a:off x="5668659" y="1714000"/>
                  <a:ext cx="193488" cy="227433"/>
                  <a:chOff x="5668659" y="1714000"/>
                  <a:chExt cx="193488" cy="227433"/>
                </a:xfrm>
              </p:grpSpPr>
              <p:sp>
                <p:nvSpPr>
                  <p:cNvPr id="7228" name="Google Shape;722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30" name="Google Shape;7230;p73"/>
            <p:cNvGrpSpPr/>
            <p:nvPr/>
          </p:nvGrpSpPr>
          <p:grpSpPr>
            <a:xfrm>
              <a:off x="506259" y="2485404"/>
              <a:ext cx="458224" cy="523616"/>
              <a:chOff x="608609" y="2370079"/>
              <a:chExt cx="458224" cy="523616"/>
            </a:xfrm>
          </p:grpSpPr>
          <p:grpSp>
            <p:nvGrpSpPr>
              <p:cNvPr id="7231" name="Google Shape;7231;p73"/>
              <p:cNvGrpSpPr/>
              <p:nvPr/>
            </p:nvGrpSpPr>
            <p:grpSpPr>
              <a:xfrm>
                <a:off x="608609" y="2665704"/>
                <a:ext cx="458224" cy="227991"/>
                <a:chOff x="5668659" y="1713442"/>
                <a:chExt cx="458224" cy="227991"/>
              </a:xfrm>
            </p:grpSpPr>
            <p:grpSp>
              <p:nvGrpSpPr>
                <p:cNvPr id="7232" name="Google Shape;7232;p73"/>
                <p:cNvGrpSpPr/>
                <p:nvPr/>
              </p:nvGrpSpPr>
              <p:grpSpPr>
                <a:xfrm>
                  <a:off x="5802485" y="1713507"/>
                  <a:ext cx="188679" cy="227926"/>
                  <a:chOff x="5802485" y="1713507"/>
                  <a:chExt cx="188679" cy="227926"/>
                </a:xfrm>
              </p:grpSpPr>
              <p:sp>
                <p:nvSpPr>
                  <p:cNvPr id="7233" name="Google Shape;7233;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73"/>
                <p:cNvGrpSpPr/>
                <p:nvPr/>
              </p:nvGrpSpPr>
              <p:grpSpPr>
                <a:xfrm>
                  <a:off x="5936312" y="1713442"/>
                  <a:ext cx="190570" cy="227991"/>
                  <a:chOff x="5936312" y="1713442"/>
                  <a:chExt cx="190570" cy="227991"/>
                </a:xfrm>
              </p:grpSpPr>
              <p:sp>
                <p:nvSpPr>
                  <p:cNvPr id="7236" name="Google Shape;7236;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39" name="Google Shape;7239;p73"/>
                <p:cNvGrpSpPr/>
                <p:nvPr/>
              </p:nvGrpSpPr>
              <p:grpSpPr>
                <a:xfrm>
                  <a:off x="5668659" y="1714000"/>
                  <a:ext cx="193488" cy="227433"/>
                  <a:chOff x="5668659" y="1714000"/>
                  <a:chExt cx="193488" cy="227433"/>
                </a:xfrm>
              </p:grpSpPr>
              <p:sp>
                <p:nvSpPr>
                  <p:cNvPr id="7240" name="Google Shape;7240;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42" name="Google Shape;7242;p73"/>
              <p:cNvGrpSpPr/>
              <p:nvPr/>
            </p:nvGrpSpPr>
            <p:grpSpPr>
              <a:xfrm>
                <a:off x="608609" y="2511879"/>
                <a:ext cx="458224" cy="227991"/>
                <a:chOff x="5668659" y="1713442"/>
                <a:chExt cx="458224" cy="227991"/>
              </a:xfrm>
            </p:grpSpPr>
            <p:grpSp>
              <p:nvGrpSpPr>
                <p:cNvPr id="7243" name="Google Shape;7243;p73"/>
                <p:cNvGrpSpPr/>
                <p:nvPr/>
              </p:nvGrpSpPr>
              <p:grpSpPr>
                <a:xfrm>
                  <a:off x="5802485" y="1713507"/>
                  <a:ext cx="188679" cy="227926"/>
                  <a:chOff x="5802485" y="1713507"/>
                  <a:chExt cx="188679" cy="227926"/>
                </a:xfrm>
              </p:grpSpPr>
              <p:sp>
                <p:nvSpPr>
                  <p:cNvPr id="7244" name="Google Shape;7244;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73"/>
                <p:cNvGrpSpPr/>
                <p:nvPr/>
              </p:nvGrpSpPr>
              <p:grpSpPr>
                <a:xfrm>
                  <a:off x="5936312" y="1713442"/>
                  <a:ext cx="190570" cy="227991"/>
                  <a:chOff x="5936312" y="1713442"/>
                  <a:chExt cx="190570" cy="227991"/>
                </a:xfrm>
              </p:grpSpPr>
              <p:sp>
                <p:nvSpPr>
                  <p:cNvPr id="7247" name="Google Shape;7247;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50" name="Google Shape;7250;p73"/>
                <p:cNvGrpSpPr/>
                <p:nvPr/>
              </p:nvGrpSpPr>
              <p:grpSpPr>
                <a:xfrm>
                  <a:off x="5668659" y="1714000"/>
                  <a:ext cx="193488" cy="227433"/>
                  <a:chOff x="5668659" y="1714000"/>
                  <a:chExt cx="193488" cy="227433"/>
                </a:xfrm>
              </p:grpSpPr>
              <p:sp>
                <p:nvSpPr>
                  <p:cNvPr id="7251" name="Google Shape;7251;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53" name="Google Shape;7253;p73"/>
              <p:cNvGrpSpPr/>
              <p:nvPr/>
            </p:nvGrpSpPr>
            <p:grpSpPr>
              <a:xfrm>
                <a:off x="608609" y="2370079"/>
                <a:ext cx="458224" cy="227991"/>
                <a:chOff x="5668659" y="1713442"/>
                <a:chExt cx="458224" cy="227991"/>
              </a:xfrm>
            </p:grpSpPr>
            <p:grpSp>
              <p:nvGrpSpPr>
                <p:cNvPr id="7254" name="Google Shape;7254;p73"/>
                <p:cNvGrpSpPr/>
                <p:nvPr/>
              </p:nvGrpSpPr>
              <p:grpSpPr>
                <a:xfrm>
                  <a:off x="5802485" y="1713507"/>
                  <a:ext cx="188679" cy="227926"/>
                  <a:chOff x="5802485" y="1713507"/>
                  <a:chExt cx="188679" cy="227926"/>
                </a:xfrm>
              </p:grpSpPr>
              <p:sp>
                <p:nvSpPr>
                  <p:cNvPr id="7255" name="Google Shape;725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73"/>
                <p:cNvGrpSpPr/>
                <p:nvPr/>
              </p:nvGrpSpPr>
              <p:grpSpPr>
                <a:xfrm>
                  <a:off x="5936312" y="1713442"/>
                  <a:ext cx="190570" cy="227991"/>
                  <a:chOff x="5936312" y="1713442"/>
                  <a:chExt cx="190570" cy="227991"/>
                </a:xfrm>
              </p:grpSpPr>
              <p:sp>
                <p:nvSpPr>
                  <p:cNvPr id="7258" name="Google Shape;725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61" name="Google Shape;7261;p73"/>
                <p:cNvGrpSpPr/>
                <p:nvPr/>
              </p:nvGrpSpPr>
              <p:grpSpPr>
                <a:xfrm>
                  <a:off x="5668659" y="1714000"/>
                  <a:ext cx="193488" cy="227433"/>
                  <a:chOff x="5668659" y="1714000"/>
                  <a:chExt cx="193488" cy="227433"/>
                </a:xfrm>
              </p:grpSpPr>
              <p:sp>
                <p:nvSpPr>
                  <p:cNvPr id="7262" name="Google Shape;726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264" name="Google Shape;7264;p73"/>
          <p:cNvCxnSpPr>
            <a:endCxn id="7053"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68"/>
        <p:cNvGrpSpPr/>
        <p:nvPr/>
      </p:nvGrpSpPr>
      <p:grpSpPr>
        <a:xfrm>
          <a:off x="0" y="0"/>
          <a:ext cx="0" cy="0"/>
          <a:chOff x="0" y="0"/>
          <a:chExt cx="0" cy="0"/>
        </a:xfrm>
      </p:grpSpPr>
      <p:sp>
        <p:nvSpPr>
          <p:cNvPr id="7269" name="Google Shape;7269;p74"/>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70" name="Google Shape;7270;p74"/>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71" name="Google Shape;7271;p74"/>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72" name="Google Shape;7272;p74"/>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273" name="Google Shape;7273;p74"/>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7274" name="Google Shape;7274;p74"/>
          <p:cNvSpPr/>
          <p:nvPr/>
        </p:nvSpPr>
        <p:spPr>
          <a:xfrm>
            <a:off x="1648107" y="152384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7275" name="Google Shape;7275;p74"/>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7276" name="Google Shape;7276;p74"/>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7277" name="Google Shape;7277;p74"/>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78" name="Google Shape;7278;p74"/>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79" name="Google Shape;7279;p74"/>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80" name="Google Shape;7280;p74"/>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281" name="Google Shape;7281;p74"/>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82" name="Google Shape;7282;p74"/>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83" name="Google Shape;7283;p74"/>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84" name="Google Shape;7284;p74"/>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285" name="Google Shape;7285;p74"/>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7286" name="Google Shape;7286;p74"/>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7287" name="Google Shape;7287;p74"/>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88" name="Google Shape;7288;p74"/>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7289" name="Google Shape;7289;p74"/>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7290" name="Google Shape;7290;p74"/>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7291" name="Google Shape;7291;p74"/>
          <p:cNvSpPr/>
          <p:nvPr/>
        </p:nvSpPr>
        <p:spPr>
          <a:xfrm>
            <a:off x="1490337" y="111011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92" name="Google Shape;7292;p74"/>
          <p:cNvCxnSpPr>
            <a:stCxn id="7291" idx="0"/>
            <a:endCxn id="7285" idx="0"/>
          </p:cNvCxnSpPr>
          <p:nvPr/>
        </p:nvCxnSpPr>
        <p:spPr>
          <a:xfrm rot="-5400000" flipH="1">
            <a:off x="3312087" y="-188732"/>
            <a:ext cx="412200" cy="30099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7293" name="Google Shape;7293;p74"/>
          <p:cNvSpPr txBox="1"/>
          <p:nvPr/>
        </p:nvSpPr>
        <p:spPr>
          <a:xfrm>
            <a:off x="3230756" y="3888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7294" name="Google Shape;7294;p74"/>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7295" name="Google Shape;7295;p74"/>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7296" name="Google Shape;7296;p74"/>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7297" name="Google Shape;7297;p74"/>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7298" name="Google Shape;7298;p74"/>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flipH="1">
            <a:off x="1626644" y="170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9"/>
          <p:cNvGrpSpPr/>
          <p:nvPr/>
        </p:nvGrpSpPr>
        <p:grpSpPr>
          <a:xfrm rot="237484">
            <a:off x="4969673" y="43319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03" name="Google Shape;303;p19"/>
          <p:cNvSpPr/>
          <p:nvPr/>
        </p:nvSpPr>
        <p:spPr>
          <a:xfrm>
            <a:off x="521850" y="718825"/>
            <a:ext cx="15462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3" name="Google Shape;313;p20"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6" name="Google Shape;316;p20"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9" name="Google Shape;319;p20"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id="321" name="Google Shape;321;p20"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482</TotalTime>
  <Words>2767</Words>
  <Application>Microsoft Office PowerPoint</Application>
  <PresentationFormat>全屏显示(16:9)</PresentationFormat>
  <Paragraphs>848</Paragraphs>
  <Slides>63</Slides>
  <Notes>62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63</vt:i4>
      </vt:variant>
    </vt:vector>
  </HeadingPairs>
  <TitlesOfParts>
    <vt:vector size="70" baseType="lpstr">
      <vt:lpstr>Consolas</vt:lpstr>
      <vt:lpstr>Roboto</vt:lpstr>
      <vt:lpstr>Arial</vt:lpstr>
      <vt:lpstr>Nanum Gothic</vt:lpstr>
      <vt:lpstr>Cambria Math</vt:lpstr>
      <vt:lpstr>Times New Roman</vt:lpstr>
      <vt:lpstr>Simple Light</vt:lpstr>
      <vt:lpstr>ML Visuals By dair.ai  https://github.com/dair-ai/ml-visuals</vt:lpstr>
      <vt:lpstr>Basic ML Visuals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Community Contributions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  https://github.com/dair-ai/ml-visuals</dc:title>
  <dc:creator>ippqw</dc:creator>
  <cp:lastModifiedBy>ippqw5@163.com</cp:lastModifiedBy>
  <cp:revision>2</cp:revision>
  <dcterms:modified xsi:type="dcterms:W3CDTF">2022-08-12T12:47:54Z</dcterms:modified>
</cp:coreProperties>
</file>